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300" r:id="rId4"/>
    <p:sldId id="299" r:id="rId5"/>
    <p:sldId id="283" r:id="rId6"/>
    <p:sldId id="286" r:id="rId7"/>
    <p:sldId id="285" r:id="rId8"/>
    <p:sldId id="284" r:id="rId9"/>
    <p:sldId id="287" r:id="rId10"/>
    <p:sldId id="289" r:id="rId11"/>
    <p:sldId id="288" r:id="rId12"/>
    <p:sldId id="290" r:id="rId13"/>
    <p:sldId id="294" r:id="rId14"/>
    <p:sldId id="293" r:id="rId15"/>
    <p:sldId id="292" r:id="rId16"/>
    <p:sldId id="297" r:id="rId17"/>
    <p:sldId id="291" r:id="rId18"/>
    <p:sldId id="296" r:id="rId19"/>
    <p:sldId id="295" r:id="rId20"/>
    <p:sldId id="301" r:id="rId21"/>
    <p:sldId id="281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9E9CB-A5DD-4AF5-B769-2B0A48E313AF}" v="30" dt="2025-03-17T10:44:2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JFF Rogaland" userId="50063ff6-db6d-41b1-bdd8-6f29f4edc464" providerId="ADAL" clId="{CCB9E9CB-A5DD-4AF5-B769-2B0A48E313AF}"/>
    <pc:docChg chg="undo custSel addSld delSld modSld sldOrd delMainMaster">
      <pc:chgData name="NJFF Rogaland" userId="50063ff6-db6d-41b1-bdd8-6f29f4edc464" providerId="ADAL" clId="{CCB9E9CB-A5DD-4AF5-B769-2B0A48E313AF}" dt="2025-03-27T08:15:42.492" v="1317" actId="20577"/>
      <pc:docMkLst>
        <pc:docMk/>
      </pc:docMkLst>
      <pc:sldChg chg="addSp new del">
        <pc:chgData name="NJFF Rogaland" userId="50063ff6-db6d-41b1-bdd8-6f29f4edc464" providerId="ADAL" clId="{CCB9E9CB-A5DD-4AF5-B769-2B0A48E313AF}" dt="2025-03-17T10:30:25.237" v="13" actId="2696"/>
        <pc:sldMkLst>
          <pc:docMk/>
          <pc:sldMk cId="3836097814" sldId="256"/>
        </pc:sldMkLst>
      </pc:sldChg>
      <pc:sldChg chg="addSp delSp modSp add del mod setBg delDesignElem">
        <pc:chgData name="NJFF Rogaland" userId="50063ff6-db6d-41b1-bdd8-6f29f4edc464" providerId="ADAL" clId="{CCB9E9CB-A5DD-4AF5-B769-2B0A48E313AF}" dt="2025-03-17T11:03:47.140" v="131" actId="20577"/>
        <pc:sldMkLst>
          <pc:docMk/>
          <pc:sldMk cId="755339354" sldId="280"/>
        </pc:sldMkLst>
        <pc:spChg chg="mod">
          <ac:chgData name="NJFF Rogaland" userId="50063ff6-db6d-41b1-bdd8-6f29f4edc464" providerId="ADAL" clId="{CCB9E9CB-A5DD-4AF5-B769-2B0A48E313AF}" dt="2025-03-17T11:03:47.140" v="131" actId="20577"/>
          <ac:spMkLst>
            <pc:docMk/>
            <pc:sldMk cId="755339354" sldId="280"/>
            <ac:spMk id="3" creationId="{9FECDFB8-A99B-A64F-B737-D88AC9A4C0F4}"/>
          </ac:spMkLst>
        </pc:spChg>
        <pc:spChg chg="add del">
          <ac:chgData name="NJFF Rogaland" userId="50063ff6-db6d-41b1-bdd8-6f29f4edc464" providerId="ADAL" clId="{CCB9E9CB-A5DD-4AF5-B769-2B0A48E313AF}" dt="2025-03-17T10:30:03.188" v="10"/>
          <ac:spMkLst>
            <pc:docMk/>
            <pc:sldMk cId="755339354" sldId="280"/>
            <ac:spMk id="9" creationId="{8555C5B3-193A-4749-9AFD-682E53CDDE8F}"/>
          </ac:spMkLst>
        </pc:spChg>
        <pc:spChg chg="add del">
          <ac:chgData name="NJFF Rogaland" userId="50063ff6-db6d-41b1-bdd8-6f29f4edc464" providerId="ADAL" clId="{CCB9E9CB-A5DD-4AF5-B769-2B0A48E313AF}" dt="2025-03-17T10:30:03.188" v="10"/>
          <ac:spMkLst>
            <pc:docMk/>
            <pc:sldMk cId="755339354" sldId="280"/>
            <ac:spMk id="11" creationId="{2EAE06A6-F76A-41C9-827A-C561B004485C}"/>
          </ac:spMkLst>
        </pc:spChg>
        <pc:spChg chg="add del">
          <ac:chgData name="NJFF Rogaland" userId="50063ff6-db6d-41b1-bdd8-6f29f4edc464" providerId="ADAL" clId="{CCB9E9CB-A5DD-4AF5-B769-2B0A48E313AF}" dt="2025-03-17T10:30:03.188" v="10"/>
          <ac:spMkLst>
            <pc:docMk/>
            <pc:sldMk cId="755339354" sldId="280"/>
            <ac:spMk id="13" creationId="{89F9D4E8-0639-444B-949B-9518585061AF}"/>
          </ac:spMkLst>
        </pc:spChg>
        <pc:spChg chg="add del">
          <ac:chgData name="NJFF Rogaland" userId="50063ff6-db6d-41b1-bdd8-6f29f4edc464" providerId="ADAL" clId="{CCB9E9CB-A5DD-4AF5-B769-2B0A48E313AF}" dt="2025-03-17T10:30:03.188" v="10"/>
          <ac:spMkLst>
            <pc:docMk/>
            <pc:sldMk cId="755339354" sldId="280"/>
            <ac:spMk id="15" creationId="{7E3DA7A2-ED70-4BBA-AB72-00AD461FA405}"/>
          </ac:spMkLst>
        </pc:spChg>
        <pc:spChg chg="add del">
          <ac:chgData name="NJFF Rogaland" userId="50063ff6-db6d-41b1-bdd8-6f29f4edc464" providerId="ADAL" clId="{CCB9E9CB-A5DD-4AF5-B769-2B0A48E313AF}" dt="2025-03-17T10:30:03.188" v="10"/>
          <ac:spMkLst>
            <pc:docMk/>
            <pc:sldMk cId="755339354" sldId="280"/>
            <ac:spMk id="17" creationId="{FC485432-3647-4218-B5D3-15D3FA222B13}"/>
          </ac:spMkLst>
        </pc:spChg>
        <pc:spChg chg="add del">
          <ac:chgData name="NJFF Rogaland" userId="50063ff6-db6d-41b1-bdd8-6f29f4edc464" providerId="ADAL" clId="{CCB9E9CB-A5DD-4AF5-B769-2B0A48E313AF}" dt="2025-03-17T10:30:03.188" v="10"/>
          <ac:spMkLst>
            <pc:docMk/>
            <pc:sldMk cId="755339354" sldId="280"/>
            <ac:spMk id="19" creationId="{F4AFDDCA-6ABA-4D23-8A5C-1BF0F4308148}"/>
          </ac:spMkLst>
        </pc:spChg>
      </pc:sldChg>
      <pc:sldChg chg="new ord">
        <pc:chgData name="NJFF Rogaland" userId="50063ff6-db6d-41b1-bdd8-6f29f4edc464" providerId="ADAL" clId="{CCB9E9CB-A5DD-4AF5-B769-2B0A48E313AF}" dt="2025-03-17T10:33:24.538" v="32"/>
        <pc:sldMkLst>
          <pc:docMk/>
          <pc:sldMk cId="1228359195" sldId="281"/>
        </pc:sldMkLst>
      </pc:sldChg>
      <pc:sldChg chg="add del">
        <pc:chgData name="NJFF Rogaland" userId="50063ff6-db6d-41b1-bdd8-6f29f4edc464" providerId="ADAL" clId="{CCB9E9CB-A5DD-4AF5-B769-2B0A48E313AF}" dt="2025-03-17T10:30:29.158" v="14" actId="2696"/>
        <pc:sldMkLst>
          <pc:docMk/>
          <pc:sldMk cId="3457832201" sldId="281"/>
        </pc:sldMkLst>
      </pc:sldChg>
      <pc:sldChg chg="modSp add mod ord">
        <pc:chgData name="NJFF Rogaland" userId="50063ff6-db6d-41b1-bdd8-6f29f4edc464" providerId="ADAL" clId="{CCB9E9CB-A5DD-4AF5-B769-2B0A48E313AF}" dt="2025-03-17T13:32:43.723" v="615" actId="113"/>
        <pc:sldMkLst>
          <pc:docMk/>
          <pc:sldMk cId="399170606" sldId="282"/>
        </pc:sldMkLst>
        <pc:spChg chg="mod">
          <ac:chgData name="NJFF Rogaland" userId="50063ff6-db6d-41b1-bdd8-6f29f4edc464" providerId="ADAL" clId="{CCB9E9CB-A5DD-4AF5-B769-2B0A48E313AF}" dt="2025-03-17T13:32:43.723" v="615" actId="113"/>
          <ac:spMkLst>
            <pc:docMk/>
            <pc:sldMk cId="399170606" sldId="282"/>
            <ac:spMk id="2" creationId="{2EA02C17-9D53-AD66-C3CF-658A55944CFD}"/>
          </ac:spMkLst>
        </pc:spChg>
        <pc:spChg chg="mod">
          <ac:chgData name="NJFF Rogaland" userId="50063ff6-db6d-41b1-bdd8-6f29f4edc464" providerId="ADAL" clId="{CCB9E9CB-A5DD-4AF5-B769-2B0A48E313AF}" dt="2025-03-17T13:32:36.591" v="614" actId="14100"/>
          <ac:spMkLst>
            <pc:docMk/>
            <pc:sldMk cId="399170606" sldId="282"/>
            <ac:spMk id="3" creationId="{2B094FFE-0303-2DA3-D13A-FE32F5F899CD}"/>
          </ac:spMkLst>
        </pc:spChg>
      </pc:sldChg>
      <pc:sldChg chg="modSp add mod ord">
        <pc:chgData name="NJFF Rogaland" userId="50063ff6-db6d-41b1-bdd8-6f29f4edc464" providerId="ADAL" clId="{CCB9E9CB-A5DD-4AF5-B769-2B0A48E313AF}" dt="2025-03-17T13:30:29.757" v="597" actId="6549"/>
        <pc:sldMkLst>
          <pc:docMk/>
          <pc:sldMk cId="3400204898" sldId="283"/>
        </pc:sldMkLst>
        <pc:spChg chg="mod">
          <ac:chgData name="NJFF Rogaland" userId="50063ff6-db6d-41b1-bdd8-6f29f4edc464" providerId="ADAL" clId="{CCB9E9CB-A5DD-4AF5-B769-2B0A48E313AF}" dt="2025-03-17T13:30:29.757" v="597" actId="6549"/>
          <ac:spMkLst>
            <pc:docMk/>
            <pc:sldMk cId="3400204898" sldId="283"/>
            <ac:spMk id="2" creationId="{B2D3B253-6629-6F19-5642-F1BF9863CEB2}"/>
          </ac:spMkLst>
        </pc:spChg>
      </pc:sldChg>
      <pc:sldChg chg="modSp add mod ord">
        <pc:chgData name="NJFF Rogaland" userId="50063ff6-db6d-41b1-bdd8-6f29f4edc464" providerId="ADAL" clId="{CCB9E9CB-A5DD-4AF5-B769-2B0A48E313AF}" dt="2025-03-17T13:30:48.025" v="600" actId="6549"/>
        <pc:sldMkLst>
          <pc:docMk/>
          <pc:sldMk cId="3546309998" sldId="284"/>
        </pc:sldMkLst>
        <pc:spChg chg="mod">
          <ac:chgData name="NJFF Rogaland" userId="50063ff6-db6d-41b1-bdd8-6f29f4edc464" providerId="ADAL" clId="{CCB9E9CB-A5DD-4AF5-B769-2B0A48E313AF}" dt="2025-03-17T13:30:48.025" v="600" actId="6549"/>
          <ac:spMkLst>
            <pc:docMk/>
            <pc:sldMk cId="3546309998" sldId="284"/>
            <ac:spMk id="2" creationId="{D95F8DDA-23DD-FD2C-E521-FCCA40498279}"/>
          </ac:spMkLst>
        </pc:spChg>
      </pc:sldChg>
      <pc:sldChg chg="modSp add mod ord">
        <pc:chgData name="NJFF Rogaland" userId="50063ff6-db6d-41b1-bdd8-6f29f4edc464" providerId="ADAL" clId="{CCB9E9CB-A5DD-4AF5-B769-2B0A48E313AF}" dt="2025-03-17T13:30:42.540" v="599" actId="6549"/>
        <pc:sldMkLst>
          <pc:docMk/>
          <pc:sldMk cId="1292812664" sldId="285"/>
        </pc:sldMkLst>
        <pc:spChg chg="mod">
          <ac:chgData name="NJFF Rogaland" userId="50063ff6-db6d-41b1-bdd8-6f29f4edc464" providerId="ADAL" clId="{CCB9E9CB-A5DD-4AF5-B769-2B0A48E313AF}" dt="2025-03-17T13:30:42.540" v="599" actId="6549"/>
          <ac:spMkLst>
            <pc:docMk/>
            <pc:sldMk cId="1292812664" sldId="285"/>
            <ac:spMk id="2" creationId="{7850B2D0-11B6-E2F6-61C4-7DAAE9C0AEC5}"/>
          </ac:spMkLst>
        </pc:spChg>
      </pc:sldChg>
      <pc:sldChg chg="modSp add mod ord">
        <pc:chgData name="NJFF Rogaland" userId="50063ff6-db6d-41b1-bdd8-6f29f4edc464" providerId="ADAL" clId="{CCB9E9CB-A5DD-4AF5-B769-2B0A48E313AF}" dt="2025-03-17T13:30:36.076" v="598" actId="6549"/>
        <pc:sldMkLst>
          <pc:docMk/>
          <pc:sldMk cId="2396177500" sldId="286"/>
        </pc:sldMkLst>
        <pc:spChg chg="mod">
          <ac:chgData name="NJFF Rogaland" userId="50063ff6-db6d-41b1-bdd8-6f29f4edc464" providerId="ADAL" clId="{CCB9E9CB-A5DD-4AF5-B769-2B0A48E313AF}" dt="2025-03-17T13:30:36.076" v="598" actId="6549"/>
          <ac:spMkLst>
            <pc:docMk/>
            <pc:sldMk cId="2396177500" sldId="286"/>
            <ac:spMk id="2" creationId="{34FBF015-708F-2142-7F02-DE1C5FDD86FD}"/>
          </ac:spMkLst>
        </pc:spChg>
      </pc:sldChg>
      <pc:sldChg chg="modSp add mod ord">
        <pc:chgData name="NJFF Rogaland" userId="50063ff6-db6d-41b1-bdd8-6f29f4edc464" providerId="ADAL" clId="{CCB9E9CB-A5DD-4AF5-B769-2B0A48E313AF}" dt="2025-03-17T13:31:03.103" v="602" actId="255"/>
        <pc:sldMkLst>
          <pc:docMk/>
          <pc:sldMk cId="1292309878" sldId="287"/>
        </pc:sldMkLst>
        <pc:spChg chg="mod">
          <ac:chgData name="NJFF Rogaland" userId="50063ff6-db6d-41b1-bdd8-6f29f4edc464" providerId="ADAL" clId="{CCB9E9CB-A5DD-4AF5-B769-2B0A48E313AF}" dt="2025-03-17T13:31:03.103" v="602" actId="255"/>
          <ac:spMkLst>
            <pc:docMk/>
            <pc:sldMk cId="1292309878" sldId="287"/>
            <ac:spMk id="2" creationId="{2B2D14F0-F138-8144-08EB-64D01A5D6BDF}"/>
          </ac:spMkLst>
        </pc:spChg>
      </pc:sldChg>
      <pc:sldChg chg="modSp add mod ord">
        <pc:chgData name="NJFF Rogaland" userId="50063ff6-db6d-41b1-bdd8-6f29f4edc464" providerId="ADAL" clId="{CCB9E9CB-A5DD-4AF5-B769-2B0A48E313AF}" dt="2025-03-27T07:46:45.462" v="839" actId="20577"/>
        <pc:sldMkLst>
          <pc:docMk/>
          <pc:sldMk cId="2578290609" sldId="288"/>
        </pc:sldMkLst>
        <pc:spChg chg="mod">
          <ac:chgData name="NJFF Rogaland" userId="50063ff6-db6d-41b1-bdd8-6f29f4edc464" providerId="ADAL" clId="{CCB9E9CB-A5DD-4AF5-B769-2B0A48E313AF}" dt="2025-03-27T07:46:45.462" v="839" actId="20577"/>
          <ac:spMkLst>
            <pc:docMk/>
            <pc:sldMk cId="2578290609" sldId="288"/>
            <ac:spMk id="2" creationId="{FCB8F511-9530-3CCE-A184-0E5C4A67C8FD}"/>
          </ac:spMkLst>
        </pc:spChg>
        <pc:spChg chg="mod">
          <ac:chgData name="NJFF Rogaland" userId="50063ff6-db6d-41b1-bdd8-6f29f4edc464" providerId="ADAL" clId="{CCB9E9CB-A5DD-4AF5-B769-2B0A48E313AF}" dt="2025-03-17T11:28:25.905" v="376" actId="20577"/>
          <ac:spMkLst>
            <pc:docMk/>
            <pc:sldMk cId="2578290609" sldId="288"/>
            <ac:spMk id="3" creationId="{136D9B12-22B0-4141-34C8-C71F28B6E6DB}"/>
          </ac:spMkLst>
        </pc:spChg>
      </pc:sldChg>
      <pc:sldChg chg="modSp add mod ord">
        <pc:chgData name="NJFF Rogaland" userId="50063ff6-db6d-41b1-bdd8-6f29f4edc464" providerId="ADAL" clId="{CCB9E9CB-A5DD-4AF5-B769-2B0A48E313AF}" dt="2025-03-27T07:46:16.556" v="837" actId="255"/>
        <pc:sldMkLst>
          <pc:docMk/>
          <pc:sldMk cId="601320704" sldId="289"/>
        </pc:sldMkLst>
        <pc:spChg chg="mod">
          <ac:chgData name="NJFF Rogaland" userId="50063ff6-db6d-41b1-bdd8-6f29f4edc464" providerId="ADAL" clId="{CCB9E9CB-A5DD-4AF5-B769-2B0A48E313AF}" dt="2025-03-27T07:46:16.556" v="837" actId="255"/>
          <ac:spMkLst>
            <pc:docMk/>
            <pc:sldMk cId="601320704" sldId="289"/>
            <ac:spMk id="2" creationId="{F30D0D70-7E22-308C-C06C-1C297A234B29}"/>
          </ac:spMkLst>
        </pc:spChg>
      </pc:sldChg>
      <pc:sldChg chg="delSp modSp add mod ord">
        <pc:chgData name="NJFF Rogaland" userId="50063ff6-db6d-41b1-bdd8-6f29f4edc464" providerId="ADAL" clId="{CCB9E9CB-A5DD-4AF5-B769-2B0A48E313AF}" dt="2025-03-17T13:39:47.455" v="761" actId="20577"/>
        <pc:sldMkLst>
          <pc:docMk/>
          <pc:sldMk cId="1751078176" sldId="290"/>
        </pc:sldMkLst>
        <pc:spChg chg="mod">
          <ac:chgData name="NJFF Rogaland" userId="50063ff6-db6d-41b1-bdd8-6f29f4edc464" providerId="ADAL" clId="{CCB9E9CB-A5DD-4AF5-B769-2B0A48E313AF}" dt="2025-03-17T13:39:47.455" v="761" actId="20577"/>
          <ac:spMkLst>
            <pc:docMk/>
            <pc:sldMk cId="1751078176" sldId="290"/>
            <ac:spMk id="2" creationId="{34B86569-9913-1267-B1CC-4F813C4CE281}"/>
          </ac:spMkLst>
        </pc:spChg>
        <pc:spChg chg="mod">
          <ac:chgData name="NJFF Rogaland" userId="50063ff6-db6d-41b1-bdd8-6f29f4edc464" providerId="ADAL" clId="{CCB9E9CB-A5DD-4AF5-B769-2B0A48E313AF}" dt="2025-03-17T11:28:35.193" v="382" actId="20577"/>
          <ac:spMkLst>
            <pc:docMk/>
            <pc:sldMk cId="1751078176" sldId="290"/>
            <ac:spMk id="3" creationId="{E88DC740-4119-882C-8DD5-50E9C4085A58}"/>
          </ac:spMkLst>
        </pc:spChg>
      </pc:sldChg>
      <pc:sldChg chg="delSp modSp add mod ord">
        <pc:chgData name="NJFF Rogaland" userId="50063ff6-db6d-41b1-bdd8-6f29f4edc464" providerId="ADAL" clId="{CCB9E9CB-A5DD-4AF5-B769-2B0A48E313AF}" dt="2025-03-17T13:42:23.924" v="834" actId="113"/>
        <pc:sldMkLst>
          <pc:docMk/>
          <pc:sldMk cId="3939152515" sldId="291"/>
        </pc:sldMkLst>
        <pc:spChg chg="mod">
          <ac:chgData name="NJFF Rogaland" userId="50063ff6-db6d-41b1-bdd8-6f29f4edc464" providerId="ADAL" clId="{CCB9E9CB-A5DD-4AF5-B769-2B0A48E313AF}" dt="2025-03-17T13:42:23.924" v="834" actId="113"/>
          <ac:spMkLst>
            <pc:docMk/>
            <pc:sldMk cId="3939152515" sldId="291"/>
            <ac:spMk id="2" creationId="{2FB1F53A-0D2C-E853-0F54-DE9773DA3958}"/>
          </ac:spMkLst>
        </pc:spChg>
        <pc:spChg chg="mod">
          <ac:chgData name="NJFF Rogaland" userId="50063ff6-db6d-41b1-bdd8-6f29f4edc464" providerId="ADAL" clId="{CCB9E9CB-A5DD-4AF5-B769-2B0A48E313AF}" dt="2025-03-17T11:32:43.108" v="462" actId="20577"/>
          <ac:spMkLst>
            <pc:docMk/>
            <pc:sldMk cId="3939152515" sldId="291"/>
            <ac:spMk id="3" creationId="{054888BF-A4A9-AF43-F261-3B0CDA763CF8}"/>
          </ac:spMkLst>
        </pc:spChg>
      </pc:sldChg>
      <pc:sldChg chg="delSp modSp add mod ord">
        <pc:chgData name="NJFF Rogaland" userId="50063ff6-db6d-41b1-bdd8-6f29f4edc464" providerId="ADAL" clId="{CCB9E9CB-A5DD-4AF5-B769-2B0A48E313AF}" dt="2025-03-17T13:41:54.877" v="833" actId="113"/>
        <pc:sldMkLst>
          <pc:docMk/>
          <pc:sldMk cId="2953682903" sldId="292"/>
        </pc:sldMkLst>
        <pc:spChg chg="mod">
          <ac:chgData name="NJFF Rogaland" userId="50063ff6-db6d-41b1-bdd8-6f29f4edc464" providerId="ADAL" clId="{CCB9E9CB-A5DD-4AF5-B769-2B0A48E313AF}" dt="2025-03-17T13:41:54.877" v="833" actId="113"/>
          <ac:spMkLst>
            <pc:docMk/>
            <pc:sldMk cId="2953682903" sldId="292"/>
            <ac:spMk id="2" creationId="{247C9D2D-DB49-1310-BCF9-CD11B40EDE3A}"/>
          </ac:spMkLst>
        </pc:spChg>
        <pc:spChg chg="mod">
          <ac:chgData name="NJFF Rogaland" userId="50063ff6-db6d-41b1-bdd8-6f29f4edc464" providerId="ADAL" clId="{CCB9E9CB-A5DD-4AF5-B769-2B0A48E313AF}" dt="2025-03-17T11:30:38.534" v="435" actId="20577"/>
          <ac:spMkLst>
            <pc:docMk/>
            <pc:sldMk cId="2953682903" sldId="292"/>
            <ac:spMk id="3" creationId="{C6EF73D7-0157-2049-48BF-1B08F195137C}"/>
          </ac:spMkLst>
        </pc:spChg>
      </pc:sldChg>
      <pc:sldChg chg="modSp add mod ord">
        <pc:chgData name="NJFF Rogaland" userId="50063ff6-db6d-41b1-bdd8-6f29f4edc464" providerId="ADAL" clId="{CCB9E9CB-A5DD-4AF5-B769-2B0A48E313AF}" dt="2025-03-17T13:41:20.766" v="824" actId="20577"/>
        <pc:sldMkLst>
          <pc:docMk/>
          <pc:sldMk cId="619444368" sldId="293"/>
        </pc:sldMkLst>
        <pc:spChg chg="mod">
          <ac:chgData name="NJFF Rogaland" userId="50063ff6-db6d-41b1-bdd8-6f29f4edc464" providerId="ADAL" clId="{CCB9E9CB-A5DD-4AF5-B769-2B0A48E313AF}" dt="2025-03-17T13:41:20.766" v="824" actId="20577"/>
          <ac:spMkLst>
            <pc:docMk/>
            <pc:sldMk cId="619444368" sldId="293"/>
            <ac:spMk id="2" creationId="{9A67D3FC-F22E-3ECB-F3D4-CD64A9176783}"/>
          </ac:spMkLst>
        </pc:spChg>
        <pc:spChg chg="mod">
          <ac:chgData name="NJFF Rogaland" userId="50063ff6-db6d-41b1-bdd8-6f29f4edc464" providerId="ADAL" clId="{CCB9E9CB-A5DD-4AF5-B769-2B0A48E313AF}" dt="2025-03-17T13:41:13.758" v="817" actId="20577"/>
          <ac:spMkLst>
            <pc:docMk/>
            <pc:sldMk cId="619444368" sldId="293"/>
            <ac:spMk id="3" creationId="{AADAD79C-7AEA-FBEF-C7D7-AB38A7FC9DCE}"/>
          </ac:spMkLst>
        </pc:spChg>
      </pc:sldChg>
      <pc:sldChg chg="modSp add mod ord">
        <pc:chgData name="NJFF Rogaland" userId="50063ff6-db6d-41b1-bdd8-6f29f4edc464" providerId="ADAL" clId="{CCB9E9CB-A5DD-4AF5-B769-2B0A48E313AF}" dt="2025-03-27T07:47:28.378" v="840" actId="6549"/>
        <pc:sldMkLst>
          <pc:docMk/>
          <pc:sldMk cId="1225552637" sldId="294"/>
        </pc:sldMkLst>
        <pc:spChg chg="mod">
          <ac:chgData name="NJFF Rogaland" userId="50063ff6-db6d-41b1-bdd8-6f29f4edc464" providerId="ADAL" clId="{CCB9E9CB-A5DD-4AF5-B769-2B0A48E313AF}" dt="2025-03-27T07:47:28.378" v="840" actId="6549"/>
          <ac:spMkLst>
            <pc:docMk/>
            <pc:sldMk cId="1225552637" sldId="294"/>
            <ac:spMk id="2" creationId="{D09805D8-1129-A16F-63D7-04DED95B45AC}"/>
          </ac:spMkLst>
        </pc:spChg>
        <pc:spChg chg="mod">
          <ac:chgData name="NJFF Rogaland" userId="50063ff6-db6d-41b1-bdd8-6f29f4edc464" providerId="ADAL" clId="{CCB9E9CB-A5DD-4AF5-B769-2B0A48E313AF}" dt="2025-03-17T13:40:51.301" v="810" actId="20577"/>
          <ac:spMkLst>
            <pc:docMk/>
            <pc:sldMk cId="1225552637" sldId="294"/>
            <ac:spMk id="3" creationId="{EF6345CE-C9C3-7B7D-C6B8-509FE6F43E7C}"/>
          </ac:spMkLst>
        </pc:spChg>
      </pc:sldChg>
      <pc:sldChg chg="add ord">
        <pc:chgData name="NJFF Rogaland" userId="50063ff6-db6d-41b1-bdd8-6f29f4edc464" providerId="ADAL" clId="{CCB9E9CB-A5DD-4AF5-B769-2B0A48E313AF}" dt="2025-03-17T10:38:40.456" v="74"/>
        <pc:sldMkLst>
          <pc:docMk/>
          <pc:sldMk cId="1507969383" sldId="295"/>
        </pc:sldMkLst>
      </pc:sldChg>
      <pc:sldChg chg="modSp add mod ord">
        <pc:chgData name="NJFF Rogaland" userId="50063ff6-db6d-41b1-bdd8-6f29f4edc464" providerId="ADAL" clId="{CCB9E9CB-A5DD-4AF5-B769-2B0A48E313AF}" dt="2025-03-27T08:15:42.492" v="1317" actId="20577"/>
        <pc:sldMkLst>
          <pc:docMk/>
          <pc:sldMk cId="17132075" sldId="296"/>
        </pc:sldMkLst>
        <pc:spChg chg="mod">
          <ac:chgData name="NJFF Rogaland" userId="50063ff6-db6d-41b1-bdd8-6f29f4edc464" providerId="ADAL" clId="{CCB9E9CB-A5DD-4AF5-B769-2B0A48E313AF}" dt="2025-03-27T08:15:42.492" v="1317" actId="20577"/>
          <ac:spMkLst>
            <pc:docMk/>
            <pc:sldMk cId="17132075" sldId="296"/>
            <ac:spMk id="2" creationId="{CE3A7C4E-8199-2F6D-1160-E779EC89E5F8}"/>
          </ac:spMkLst>
        </pc:spChg>
        <pc:spChg chg="mod">
          <ac:chgData name="NJFF Rogaland" userId="50063ff6-db6d-41b1-bdd8-6f29f4edc464" providerId="ADAL" clId="{CCB9E9CB-A5DD-4AF5-B769-2B0A48E313AF}" dt="2025-03-27T07:49:58.608" v="890" actId="20577"/>
          <ac:spMkLst>
            <pc:docMk/>
            <pc:sldMk cId="17132075" sldId="296"/>
            <ac:spMk id="3" creationId="{09A7E75E-4C01-4323-C9E2-1E65C2E28503}"/>
          </ac:spMkLst>
        </pc:spChg>
      </pc:sldChg>
      <pc:sldChg chg="modSp add mod ord">
        <pc:chgData name="NJFF Rogaland" userId="50063ff6-db6d-41b1-bdd8-6f29f4edc464" providerId="ADAL" clId="{CCB9E9CB-A5DD-4AF5-B769-2B0A48E313AF}" dt="2025-03-27T07:48:48.426" v="887" actId="20577"/>
        <pc:sldMkLst>
          <pc:docMk/>
          <pc:sldMk cId="2980923917" sldId="297"/>
        </pc:sldMkLst>
        <pc:spChg chg="mod">
          <ac:chgData name="NJFF Rogaland" userId="50063ff6-db6d-41b1-bdd8-6f29f4edc464" providerId="ADAL" clId="{CCB9E9CB-A5DD-4AF5-B769-2B0A48E313AF}" dt="2025-03-27T07:48:48.426" v="887" actId="20577"/>
          <ac:spMkLst>
            <pc:docMk/>
            <pc:sldMk cId="2980923917" sldId="297"/>
            <ac:spMk id="2" creationId="{3642F0AF-C37F-4527-ED6C-BCD64B468CC8}"/>
          </ac:spMkLst>
        </pc:spChg>
        <pc:spChg chg="mod">
          <ac:chgData name="NJFF Rogaland" userId="50063ff6-db6d-41b1-bdd8-6f29f4edc464" providerId="ADAL" clId="{CCB9E9CB-A5DD-4AF5-B769-2B0A48E313AF}" dt="2025-03-27T07:48:02.733" v="843" actId="20577"/>
          <ac:spMkLst>
            <pc:docMk/>
            <pc:sldMk cId="2980923917" sldId="297"/>
            <ac:spMk id="3" creationId="{12DE4184-8E90-786D-88A9-5361D9B499C7}"/>
          </ac:spMkLst>
        </pc:spChg>
      </pc:sldChg>
      <pc:sldChg chg="modSp add mod ord">
        <pc:chgData name="NJFF Rogaland" userId="50063ff6-db6d-41b1-bdd8-6f29f4edc464" providerId="ADAL" clId="{CCB9E9CB-A5DD-4AF5-B769-2B0A48E313AF}" dt="2025-03-17T13:30:16.011" v="596" actId="6549"/>
        <pc:sldMkLst>
          <pc:docMk/>
          <pc:sldMk cId="2987214091" sldId="299"/>
        </pc:sldMkLst>
        <pc:spChg chg="mod">
          <ac:chgData name="NJFF Rogaland" userId="50063ff6-db6d-41b1-bdd8-6f29f4edc464" providerId="ADAL" clId="{CCB9E9CB-A5DD-4AF5-B769-2B0A48E313AF}" dt="2025-03-17T13:30:16.011" v="596" actId="6549"/>
          <ac:spMkLst>
            <pc:docMk/>
            <pc:sldMk cId="2987214091" sldId="299"/>
            <ac:spMk id="2" creationId="{114FB03E-AF41-AC30-AD95-56D227BFE5E0}"/>
          </ac:spMkLst>
        </pc:spChg>
      </pc:sldChg>
      <pc:sldChg chg="modSp add mod">
        <pc:chgData name="NJFF Rogaland" userId="50063ff6-db6d-41b1-bdd8-6f29f4edc464" providerId="ADAL" clId="{CCB9E9CB-A5DD-4AF5-B769-2B0A48E313AF}" dt="2025-03-17T13:28:13.216" v="575" actId="113"/>
        <pc:sldMkLst>
          <pc:docMk/>
          <pc:sldMk cId="905422871" sldId="300"/>
        </pc:sldMkLst>
        <pc:spChg chg="mod">
          <ac:chgData name="NJFF Rogaland" userId="50063ff6-db6d-41b1-bdd8-6f29f4edc464" providerId="ADAL" clId="{CCB9E9CB-A5DD-4AF5-B769-2B0A48E313AF}" dt="2025-03-17T13:28:13.216" v="575" actId="113"/>
          <ac:spMkLst>
            <pc:docMk/>
            <pc:sldMk cId="905422871" sldId="300"/>
            <ac:spMk id="5" creationId="{D13DCB3D-730B-99F6-4285-9E82061B572B}"/>
          </ac:spMkLst>
        </pc:spChg>
      </pc:sldChg>
      <pc:sldChg chg="modSp add mod ord">
        <pc:chgData name="NJFF Rogaland" userId="50063ff6-db6d-41b1-bdd8-6f29f4edc464" providerId="ADAL" clId="{CCB9E9CB-A5DD-4AF5-B769-2B0A48E313AF}" dt="2025-03-17T11:40:22.660" v="549" actId="20577"/>
        <pc:sldMkLst>
          <pc:docMk/>
          <pc:sldMk cId="3602355407" sldId="301"/>
        </pc:sldMkLst>
        <pc:spChg chg="mod">
          <ac:chgData name="NJFF Rogaland" userId="50063ff6-db6d-41b1-bdd8-6f29f4edc464" providerId="ADAL" clId="{CCB9E9CB-A5DD-4AF5-B769-2B0A48E313AF}" dt="2025-03-17T11:40:22.660" v="549" actId="20577"/>
          <ac:spMkLst>
            <pc:docMk/>
            <pc:sldMk cId="3602355407" sldId="301"/>
            <ac:spMk id="2" creationId="{1BF4A701-C87C-FB7B-5431-EF0CB05784AD}"/>
          </ac:spMkLst>
        </pc:spChg>
      </pc:sldChg>
      <pc:sldMasterChg chg="del delSldLayout">
        <pc:chgData name="NJFF Rogaland" userId="50063ff6-db6d-41b1-bdd8-6f29f4edc464" providerId="ADAL" clId="{CCB9E9CB-A5DD-4AF5-B769-2B0A48E313AF}" dt="2025-03-17T10:30:25.237" v="13" actId="2696"/>
        <pc:sldMasterMkLst>
          <pc:docMk/>
          <pc:sldMasterMk cId="4224031719" sldId="2147483648"/>
        </pc:sldMasterMkLst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1662659746" sldId="2147483649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3866976684" sldId="2147483650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2530858727" sldId="2147483651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1812247431" sldId="2147483652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6972331" sldId="2147483653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788742940" sldId="2147483654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2000490139" sldId="2147483655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558724403" sldId="2147483656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4270445476" sldId="2147483657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56984423" sldId="2147483658"/>
          </pc:sldLayoutMkLst>
        </pc:sldLayoutChg>
        <pc:sldLayoutChg chg="del">
          <pc:chgData name="NJFF Rogaland" userId="50063ff6-db6d-41b1-bdd8-6f29f4edc464" providerId="ADAL" clId="{CCB9E9CB-A5DD-4AF5-B769-2B0A48E313AF}" dt="2025-03-17T10:30:25.237" v="13" actId="2696"/>
          <pc:sldLayoutMkLst>
            <pc:docMk/>
            <pc:sldMasterMk cId="4224031719" sldId="2147483648"/>
            <pc:sldLayoutMk cId="335202813" sldId="2147483659"/>
          </pc:sldLayoutMkLst>
        </pc:sldLayoutChg>
        <pc:sldLayoutChg chg="del">
          <pc:chgData name="NJFF Rogaland" userId="50063ff6-db6d-41b1-bdd8-6f29f4edc464" providerId="ADAL" clId="{CCB9E9CB-A5DD-4AF5-B769-2B0A48E313AF}" dt="2025-03-17T10:28:52.333" v="3" actId="2696"/>
          <pc:sldLayoutMkLst>
            <pc:docMk/>
            <pc:sldMasterMk cId="4224031719" sldId="2147483648"/>
            <pc:sldLayoutMk cId="1055801047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F4DC61-F4E4-5E93-4758-53603EAD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A32C351-DDD6-0C98-18D1-CA3A6B428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1BEC64-0DF2-6376-47AD-FD7D896E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B06E40-0584-FC2A-412B-9FD754E4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18E4A2-19A3-5517-B1C9-7CD6B58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60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7FF54-FD61-D5F8-5B62-BAC37D62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1DB6D5-32D1-2330-3DE2-C9A44CAF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D110AE-68E3-6FD8-A8CC-0BA7EB9D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B89C6A-344F-D0D7-8D27-859BB4FF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397A1C-A793-BAB0-17E5-9B50BB9A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61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FA4B6F3-A537-634F-3D19-99DDBEDD7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2448D9-0EFF-D419-EB41-4E442DB9D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C670AD-D038-A9EB-F371-4CA4831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D064D0-CC13-2A93-3908-FA2E47A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4817F3-1D5E-CB22-6635-9FC7409D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07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heading tx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ree, airplane, dark, flying&#10;&#10;Description automatically generated">
            <a:extLst>
              <a:ext uri="{FF2B5EF4-FFF2-40B4-BE49-F238E27FC236}">
                <a16:creationId xmlns:a16="http://schemas.microsoft.com/office/drawing/2014/main" id="{F1304697-DE0A-FD4D-9523-ABEF74788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t="60739" r="41609"/>
          <a:stretch/>
        </p:blipFill>
        <p:spPr>
          <a:xfrm>
            <a:off x="6359552" y="0"/>
            <a:ext cx="5832447" cy="269251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E3C9FB-2396-FD4D-A507-0248B4A0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298700"/>
            <a:ext cx="6409898" cy="35702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633688-41C1-A345-82E2-BCD20AFA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1069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47EBDEA3-0316-4A43-8A6E-BA3299843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296" y="6149964"/>
            <a:ext cx="2332551" cy="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D255C4-CBE6-FC52-BD31-31AEABD1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1F3595-1170-5011-050D-973748E27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18E065-67DD-2C26-E5C9-97E13C78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FBF20F-451E-5E91-2152-B3223F9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DED2AF-777C-CE1F-40B5-8F6DCD3E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3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534A5-8589-6540-9E7B-D9686D40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1A11C6-5D3B-8F40-A94B-F27376FF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B640FB-E44B-E272-4A40-34F5252E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BD2779-0067-F50F-F9B3-FE2E28C9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3912ED-936B-EF07-9225-EE03BB2E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07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64A8E-E5E0-A8A5-4301-4CA14037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617D7A-4904-AB94-9909-EED3D24B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D50C3E9-9E86-4B7E-2105-861154737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65B254-7F37-CD0B-F3D9-CB72A1D0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64DABC-6CC8-26C5-5D30-B1795F61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6D4405-2DC5-B28E-D68D-157C955A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9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09B0A0-050C-8E40-B7F1-B5736174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267D93-EB66-655D-A80E-3B19048D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390109-3250-AA5B-1482-3BA0A302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0724AA-D3F2-6D79-FDA2-34D0F0138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84D977D-C4D3-434D-C9BC-C189EDD8F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58B08CC-B472-096C-06E7-5A01494D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909864F-33BA-AEE4-0E70-9A6E09AE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0A3035D-1D5F-0E9B-DC64-C0AE27DC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04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A16ECF-8A5D-DB08-3ECE-5EE3B753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1CF0A2-0221-5D30-B966-5EE31BA0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58432D-D657-822F-54B2-343D1990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FA4C4A-B94F-8B73-B5CF-872A27D3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2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FE94F7D-B98C-2D06-9EB5-E04B0FB2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12807F-C5F1-429F-53D7-A56CCB76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DD1B98-5126-DA29-A87D-2DD24767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5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55FCF-ED77-1D27-7BFA-86415D96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B909FF-7CB3-DB23-ADA2-B5DFA170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223924-D9FA-93B4-BAED-E5862B228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12D4F5-F0A6-D85E-3F2C-51AFC90B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FEC019-88F1-9B7B-6F35-7548D576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24DEBD-2505-27DD-1F66-B73DB823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6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10E2D3-65B2-2AEA-7D89-E1EB2EAB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A1284FE-0E64-9185-B4A2-BF56484BB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2CE49C-4DF1-462A-53D5-B1311A0E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6E3179-6BD7-A7C2-9118-A778DCE9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06839F-3C98-BD73-D55A-F0BEBAAF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65CD68-6B5A-26E7-5E0D-033D85EA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8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9A5084-B73C-4F6F-5244-D0AD22D3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606D3B-A8A4-E2C7-B2A3-67FD4A978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AA26E7-30E5-914C-106C-709BA8FB8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0845-3E19-4D91-B333-BAFE10D1F4E6}" type="datetimeFigureOut">
              <a:rPr lang="nb-NO" smtClean="0"/>
              <a:t>30.03.2025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1707D1-1C63-C4E0-CAE8-5394BA757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9D357A-BF2A-B68E-06F3-D1C18C10D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2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CDFB8-A99B-A64F-B737-D88AC9A4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Årsmøte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NJFF Rogaland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 air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hotell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Sola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Søndag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30. mars 2025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9882E-6699-5541-AF9A-8DB65306F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Velkommen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årsmøte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93E2B5-B692-D165-53FC-5CC5BFF1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258937"/>
            <a:ext cx="3737164" cy="23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30D0D70-7E22-308C-C06C-1C297A23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1503680"/>
            <a:ext cx="6409898" cy="4365308"/>
          </a:xfrm>
        </p:spPr>
        <p:txBody>
          <a:bodyPr>
            <a:normAutofit/>
          </a:bodyPr>
          <a:lstStyle/>
          <a:p>
            <a:r>
              <a:rPr lang="nb-NO" sz="2800" b="1" u="sng" dirty="0"/>
              <a:t>Valg av 2 delegater til å underskrive protokollen</a:t>
            </a:r>
          </a:p>
          <a:p>
            <a:endParaRPr lang="nb-NO" sz="2000" b="1" dirty="0"/>
          </a:p>
          <a:p>
            <a:r>
              <a:rPr lang="nb-NO" sz="2400" b="1" dirty="0"/>
              <a:t>Forslag fra styret: </a:t>
            </a:r>
          </a:p>
          <a:p>
            <a:r>
              <a:rPr lang="nb-NO" sz="2000" b="1" dirty="0"/>
              <a:t>Lene Ringstrand, Sauda JFF</a:t>
            </a:r>
          </a:p>
          <a:p>
            <a:r>
              <a:rPr lang="nb-NO" sz="2000" b="1" dirty="0"/>
              <a:t>Finn Morten Jacobsen, Haugesund OJF</a:t>
            </a:r>
          </a:p>
          <a:p>
            <a:endParaRPr lang="nb-NO" sz="1800" dirty="0"/>
          </a:p>
          <a:p>
            <a:r>
              <a:rPr lang="nb-NO" sz="1800" dirty="0"/>
              <a:t>Styrets forslag til vedtak:</a:t>
            </a:r>
          </a:p>
          <a:p>
            <a:r>
              <a:rPr lang="nb-NO" sz="1800" dirty="0"/>
              <a:t>De foreslåtte velges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3F663DF-ACFB-366F-7879-CDF92F57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487680"/>
            <a:ext cx="6409898" cy="73152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AB62C50-1E9F-24F8-F2EA-159B4A95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2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CB8F511-9530-3CCE-A184-0E5C4A67C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799" y="2298700"/>
            <a:ext cx="9872743" cy="3570288"/>
          </a:xfrm>
        </p:spPr>
        <p:txBody>
          <a:bodyPr>
            <a:normAutofit/>
          </a:bodyPr>
          <a:lstStyle/>
          <a:p>
            <a:r>
              <a:rPr lang="nb-NO" sz="1800" b="1" dirty="0"/>
              <a:t>Regionleders kommentar. </a:t>
            </a:r>
            <a:r>
              <a:rPr lang="nb-NO" sz="1800" b="1" u="sng" dirty="0"/>
              <a:t>Årsberetninger fra: </a:t>
            </a:r>
            <a:r>
              <a:rPr lang="nb-NO" sz="1800" b="1" dirty="0"/>
              <a:t>NJFF Rogaland. Fagutvalg fisk med Sjøørretprosjektet. Fagutvalg jakt. Fagutvalg jakthund.</a:t>
            </a:r>
          </a:p>
          <a:p>
            <a:r>
              <a:rPr lang="nb-NO" sz="1800" b="1" dirty="0"/>
              <a:t>Aktivitetsutvalg hagleskyting. Aktivitetsutvalg rifleskyting. Aktivitetsutvalg jenter.</a:t>
            </a:r>
          </a:p>
          <a:p>
            <a:r>
              <a:rPr lang="nb-NO" sz="1800" b="1" dirty="0"/>
              <a:t>Aktivitetsutvalg barn/ungdom. </a:t>
            </a:r>
            <a:r>
              <a:rPr lang="nb-NO" sz="1800" b="1" dirty="0" err="1"/>
              <a:t>Valevatn</a:t>
            </a:r>
            <a:r>
              <a:rPr lang="nb-NO" sz="1800" b="1" dirty="0"/>
              <a:t> taksering og småviltjakt. </a:t>
            </a:r>
            <a:r>
              <a:rPr lang="nb-NO" sz="1800" b="1" dirty="0" err="1"/>
              <a:t>Hektaprosjektet</a:t>
            </a:r>
            <a:endParaRPr lang="nb-NO" sz="1800" b="1" dirty="0"/>
          </a:p>
          <a:p>
            <a:r>
              <a:rPr lang="nb-NO" sz="2800" b="1" dirty="0"/>
              <a:t>Spørsmål/kommentarer til noen av årsberetningene?</a:t>
            </a:r>
          </a:p>
          <a:p>
            <a:endParaRPr lang="nb-NO" sz="2000" b="1" dirty="0"/>
          </a:p>
          <a:p>
            <a:r>
              <a:rPr lang="nb-NO" sz="2000" dirty="0"/>
              <a:t>Styrets forslag til vedtak:</a:t>
            </a:r>
          </a:p>
          <a:p>
            <a:r>
              <a:rPr lang="nb-NO" sz="2400" dirty="0"/>
              <a:t>Beretningene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36D9B12-22B0-4141-34C8-C71F28B6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Pkt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2.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Årsberetninger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fra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2024</a:t>
            </a:r>
            <a:endParaRPr lang="nb-NO" sz="2800" b="1" u="sng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BCB9096-84A8-E949-F272-8BE2BFEC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61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4B86569-9913-1267-B1CC-4F813C4C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b-NO" sz="2800" b="1" dirty="0"/>
              <a:t>Viser til signert revisorrevidert regnskap for året 2024</a:t>
            </a:r>
          </a:p>
          <a:p>
            <a:endParaRPr lang="nb-NO" sz="1200" b="1" dirty="0">
              <a:highlight>
                <a:srgbClr val="FFFF00"/>
              </a:highlight>
            </a:endParaRPr>
          </a:p>
          <a:p>
            <a:endParaRPr lang="nb-NO" sz="1200" b="1" dirty="0">
              <a:highlight>
                <a:srgbClr val="FFFF00"/>
              </a:highlight>
            </a:endParaRPr>
          </a:p>
          <a:p>
            <a:endParaRPr lang="nb-NO" sz="2400" b="1" dirty="0">
              <a:latin typeface="+mj-lt"/>
            </a:endParaRPr>
          </a:p>
          <a:p>
            <a:r>
              <a:rPr lang="nb-NO" sz="2400" b="1" dirty="0"/>
              <a:t>Kommentarer /spørsmål til regnskapet?</a:t>
            </a:r>
          </a:p>
          <a:p>
            <a:r>
              <a:rPr lang="nb-NO" sz="1800" dirty="0"/>
              <a:t>Styrets forslag til vedtak:</a:t>
            </a:r>
          </a:p>
          <a:p>
            <a:r>
              <a:rPr lang="nb-NO" sz="2400" dirty="0"/>
              <a:t>Regnskapet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88DC740-4119-882C-8DD5-50E9C408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Pkt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3.</a:t>
            </a:r>
            <a:b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Revidert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regnskap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fra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siste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kalenderår</a:t>
            </a:r>
            <a:endParaRPr lang="nb-NO" b="1" u="sng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AF76A4-E43F-8A48-660E-2738459F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442" y="4393573"/>
            <a:ext cx="376155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09805D8-1129-A16F-63D7-04DED95B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870200"/>
            <a:ext cx="6409898" cy="2998788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sz="2800" b="1" dirty="0"/>
              <a:t>Ingen årsmøtesaker mottatt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F6345CE-C9C3-7B7D-C6B8-509FE6F4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16679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Pkt.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4</a:t>
            </a:r>
            <a:b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Innkomne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årsmøtesaker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med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styrets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forslag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til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vedtak</a:t>
            </a:r>
            <a:endParaRPr lang="nb-NO" b="1" u="sng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BC88FF-8931-F2C8-B09C-D45012D0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5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67D3FC-F22E-3ECB-F3D4-CD64A9176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870200"/>
            <a:ext cx="6409898" cy="2998788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sz="2800" b="1" dirty="0"/>
              <a:t>Ingen ordinære årsmøtesaker foreligger.</a:t>
            </a:r>
          </a:p>
          <a:p>
            <a:endParaRPr lang="nb-NO" sz="2800" b="1" dirty="0"/>
          </a:p>
          <a:p>
            <a:endParaRPr lang="nb-NO" sz="28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ADAD79C-7AEA-FBEF-C7D7-AB38A7FC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1769500"/>
          </a:xfrm>
        </p:spPr>
        <p:txBody>
          <a:bodyPr>
            <a:normAutofit/>
          </a:bodyPr>
          <a:lstStyle/>
          <a:p>
            <a:r>
              <a:rPr lang="nb-NO" b="1" dirty="0">
                <a:latin typeface="+mn-lt"/>
              </a:rPr>
              <a:t>Pkt. 5 </a:t>
            </a:r>
            <a:br>
              <a:rPr lang="nb-NO" b="1" dirty="0">
                <a:latin typeface="+mn-lt"/>
              </a:rPr>
            </a:br>
            <a:r>
              <a:rPr lang="nb-NO" b="1" u="sng" dirty="0">
                <a:latin typeface="+mn-lt"/>
              </a:rPr>
              <a:t>Andre årsmøtesaker som styret har ført opp på dagsorden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09B116-D3B4-DF64-B5BC-50D1F55E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47C9D2D-DB49-1310-BCF9-CD11B40ED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298700"/>
            <a:ext cx="7592954" cy="3570288"/>
          </a:xfrm>
        </p:spPr>
        <p:txBody>
          <a:bodyPr>
            <a:normAutofit/>
          </a:bodyPr>
          <a:lstStyle/>
          <a:p>
            <a:r>
              <a:rPr lang="en-US" sz="2400" b="1" u="sng" dirty="0" err="1"/>
              <a:t>Budsjett</a:t>
            </a:r>
            <a:r>
              <a:rPr lang="en-US" sz="2400" b="1" u="sng" dirty="0"/>
              <a:t> 2025</a:t>
            </a:r>
            <a:endParaRPr lang="nb-NO" dirty="0"/>
          </a:p>
          <a:p>
            <a:r>
              <a:rPr lang="nb-NO" sz="2400" b="1" dirty="0"/>
              <a:t>Spørsmål til budsjettet?</a:t>
            </a:r>
          </a:p>
          <a:p>
            <a:endParaRPr lang="nb-NO" sz="2400" dirty="0"/>
          </a:p>
          <a:p>
            <a:r>
              <a:rPr lang="nb-NO" sz="2400" b="1" u="sng" dirty="0"/>
              <a:t>Arbeidsprogram 2025</a:t>
            </a:r>
            <a:endParaRPr lang="nb-NO" dirty="0"/>
          </a:p>
          <a:p>
            <a:r>
              <a:rPr lang="nb-NO" sz="2400" b="1" dirty="0"/>
              <a:t>Spørsmål til arbeidsprogrammet?</a:t>
            </a:r>
          </a:p>
          <a:p>
            <a:endParaRPr lang="nb-NO" sz="2400" b="1" dirty="0"/>
          </a:p>
          <a:p>
            <a:r>
              <a:rPr lang="nb-NO" sz="1900" dirty="0"/>
              <a:t>Styrets forslag til vedtak:</a:t>
            </a:r>
          </a:p>
          <a:p>
            <a:r>
              <a:rPr lang="nb-NO" sz="2400" b="1" dirty="0"/>
              <a:t>Budsjettet og arbeidsprogram vedtas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6EF73D7-0157-2049-48BF-1B08F195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Pkt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6.</a:t>
            </a:r>
            <a:b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Styrets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forslag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til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budsjett</a:t>
            </a:r>
            <a:r>
              <a:rPr lang="en-US" b="1" dirty="0">
                <a:latin typeface="+mn-lt"/>
              </a:rPr>
              <a:t> og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arbeidsprogram</a:t>
            </a:r>
            <a:endParaRPr lang="nb-NO" b="1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967880-1BEC-561B-3FA0-91D5162D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54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642F0AF-C37F-4527-ED6C-BCD64B468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969623"/>
            <a:ext cx="6409898" cy="2899365"/>
          </a:xfrm>
        </p:spPr>
        <p:txBody>
          <a:bodyPr/>
          <a:lstStyle/>
          <a:p>
            <a:r>
              <a:rPr lang="nb-NO" sz="2400" b="1" dirty="0"/>
              <a:t>NJFF Rogalands eventuelle forslag til resolusjon presenteres for årsmøtet</a:t>
            </a:r>
          </a:p>
          <a:p>
            <a:endParaRPr lang="nb-NO" dirty="0"/>
          </a:p>
          <a:p>
            <a:r>
              <a:rPr lang="nb-NO" sz="2400" b="1" dirty="0"/>
              <a:t>Årsmøtet stemmer over resolusjon hvis det foreligger et forslag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2DE4184-8E90-786D-88A9-5361D9B4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30925"/>
            <a:ext cx="6409898" cy="2769326"/>
          </a:xfrm>
        </p:spPr>
        <p:txBody>
          <a:bodyPr>
            <a:normAutofit/>
          </a:bodyPr>
          <a:lstStyle/>
          <a:p>
            <a:r>
              <a:rPr lang="nb-NO" b="1" dirty="0">
                <a:latin typeface="+mn-lt"/>
              </a:rPr>
              <a:t>RESOLUSJON/ER:</a:t>
            </a:r>
            <a:br>
              <a:rPr lang="nb-NO" b="1" dirty="0">
                <a:latin typeface="+mn-lt"/>
              </a:rPr>
            </a:br>
            <a:br>
              <a:rPr lang="nb-NO" b="1" dirty="0">
                <a:latin typeface="+mn-lt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b="1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B44766-F910-DB7B-E09C-049347EF0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FB1F53A-0D2C-E853-0F54-DE9773DA3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997200"/>
            <a:ext cx="6409898" cy="3474720"/>
          </a:xfrm>
        </p:spPr>
        <p:txBody>
          <a:bodyPr>
            <a:normAutofit/>
          </a:bodyPr>
          <a:lstStyle/>
          <a:p>
            <a:endParaRPr lang="nb-NO" sz="2400" b="1" u="sng" dirty="0"/>
          </a:p>
          <a:p>
            <a:r>
              <a:rPr lang="nb-NO" sz="2400" b="1" u="sng" dirty="0"/>
              <a:t>- Viser til valgkomiteens forslag</a:t>
            </a:r>
          </a:p>
          <a:p>
            <a:r>
              <a:rPr lang="nb-NO" sz="2400" b="1" dirty="0"/>
              <a:t>Noen kommentarer til valgkomiteens forslag?</a:t>
            </a:r>
          </a:p>
          <a:p>
            <a:r>
              <a:rPr lang="nb-NO" sz="2400" b="1" dirty="0"/>
              <a:t>Ingen nye forslag er kommet inn til regionlaget</a:t>
            </a:r>
          </a:p>
          <a:p>
            <a:endParaRPr lang="nb-NO" sz="1800" b="1" dirty="0"/>
          </a:p>
          <a:p>
            <a:r>
              <a:rPr lang="nb-NO" sz="1800" dirty="0"/>
              <a:t>Styrets forslag til vedtak: </a:t>
            </a:r>
          </a:p>
          <a:p>
            <a:r>
              <a:rPr lang="nb-NO" sz="2400" b="1" dirty="0"/>
              <a:t>Valgkomiteens forslag vedtas i sin helhet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54888BF-A4A9-AF43-F261-3B0CDA76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86080"/>
            <a:ext cx="10123840" cy="2204720"/>
          </a:xfrm>
        </p:spPr>
        <p:txBody>
          <a:bodyPr>
            <a:normAutofit fontScale="90000"/>
          </a:bodyPr>
          <a:lstStyle/>
          <a:p>
            <a:br>
              <a:rPr lang="nb-NO" b="1" u="sng" dirty="0">
                <a:latin typeface="+mn-lt"/>
              </a:rPr>
            </a:br>
            <a:r>
              <a:rPr lang="nb-NO" sz="3600" b="1" u="sng" dirty="0" err="1">
                <a:latin typeface="+mn-lt"/>
              </a:rPr>
              <a:t>Pkt</a:t>
            </a:r>
            <a:r>
              <a:rPr lang="nb-NO" sz="3600" b="1" u="sng" dirty="0">
                <a:latin typeface="+mn-lt"/>
              </a:rPr>
              <a:t> 7. 8. 9. 10.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7.  Valg av styre i.h.t vedtektenes § 16. </a:t>
            </a:r>
            <a:r>
              <a:rPr lang="nb-NO" sz="2400" b="1" dirty="0" err="1">
                <a:latin typeface="+mn-lt"/>
              </a:rPr>
              <a:t>pkt</a:t>
            </a:r>
            <a:r>
              <a:rPr lang="nb-NO" sz="2400" b="1" dirty="0">
                <a:latin typeface="+mn-lt"/>
              </a:rPr>
              <a:t> 6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8.  Valg av ledere, medlemmer til årsmøteoppnevnte utvalg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9.  Valg av valgkomite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10. Valg av revisorer</a:t>
            </a:r>
            <a:endParaRPr lang="nb-NO" b="1" dirty="0">
              <a:latin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647FF3-C6D6-A3E7-C585-AB8E9B44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E3A7C4E-8199-2F6D-1160-E779EC89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098221"/>
            <a:ext cx="8248050" cy="3770767"/>
          </a:xfrm>
        </p:spPr>
        <p:txBody>
          <a:bodyPr/>
          <a:lstStyle/>
          <a:p>
            <a:r>
              <a:rPr lang="nb-NO" dirty="0"/>
              <a:t>Torunn K. Thiemer - Jæren JFL – Utgår som medlem fra kvinneutvalget</a:t>
            </a:r>
          </a:p>
          <a:p>
            <a:r>
              <a:rPr lang="nb-NO" dirty="0"/>
              <a:t>Sondre Helgevold – Tysvær JFF – Utgår som medlem fra B/U – utvalget</a:t>
            </a:r>
          </a:p>
          <a:p>
            <a:r>
              <a:rPr lang="nb-NO" dirty="0"/>
              <a:t>Bjørn Thore Hetland – Egersund </a:t>
            </a:r>
            <a:r>
              <a:rPr lang="nb-NO" dirty="0" err="1"/>
              <a:t>Jff</a:t>
            </a:r>
            <a:r>
              <a:rPr lang="nb-NO" dirty="0"/>
              <a:t> – Utgår medlem hagleutvalget og vara BU-utvalget.</a:t>
            </a:r>
          </a:p>
          <a:p>
            <a:r>
              <a:rPr lang="nb-NO" dirty="0"/>
              <a:t>Hans Sunde – Jæren JFL – utgår som vara Rifleutvalget</a:t>
            </a:r>
          </a:p>
          <a:p>
            <a:r>
              <a:rPr lang="nb-NO" dirty="0"/>
              <a:t>Zain Rage – Jæren JFL – utgår som vara hagleutvalget</a:t>
            </a:r>
          </a:p>
          <a:p>
            <a:r>
              <a:rPr lang="nb-NO" dirty="0"/>
              <a:t>Geir Aas – Stavanger R JF – utgår som medlem </a:t>
            </a:r>
            <a:r>
              <a:rPr lang="nb-NO"/>
              <a:t>av valgkomiteen.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9A7E75E-4C01-4323-C9E2-1E65C2E2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55172"/>
            <a:ext cx="6409898" cy="1224642"/>
          </a:xfrm>
        </p:spPr>
        <p:txBody>
          <a:bodyPr>
            <a:normAutofit/>
          </a:bodyPr>
          <a:lstStyle/>
          <a:p>
            <a:r>
              <a:rPr lang="nb-NO" b="1" dirty="0"/>
              <a:t>Regionlaget takker følgende for innsatsen som tillitsvalgt: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3CC988F-087A-66E1-2E75-D7051C2EB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616" y="4522755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CD164C2-FCA5-E02F-EC38-4BDE0724C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298700"/>
            <a:ext cx="8549040" cy="357028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b-NO" sz="2400" b="1" dirty="0"/>
              <a:t>Knut Ståle orienterer</a:t>
            </a:r>
          </a:p>
          <a:p>
            <a:pPr marL="342900" indent="-342900">
              <a:buFontTx/>
              <a:buChar char="-"/>
            </a:pPr>
            <a:r>
              <a:rPr lang="nb-NO" sz="2400" b="1" dirty="0"/>
              <a:t>Marthe kort oppsummering BU-sesjon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471FC84-5B0A-A022-6B8E-67E07996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Orienteringer: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DA24160-CCCF-FC8C-E32C-D2D4CE06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EA02C17-9D53-AD66-C3CF-658A55944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799" y="1261873"/>
            <a:ext cx="10607529" cy="50327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uz-Cyrl-UZ" sz="7200" u="sng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årsmøtet</a:t>
            </a:r>
            <a:r>
              <a:rPr lang="uz-Cyrl-UZ" sz="7200" u="sng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skal</a:t>
            </a:r>
            <a:r>
              <a:rPr lang="uz-Cyrl-UZ" sz="7200" u="sng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følgende</a:t>
            </a:r>
            <a:r>
              <a:rPr lang="uz-Cyrl-UZ" sz="7200" u="sng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behandles:</a:t>
            </a:r>
            <a:endParaRPr lang="nb-NO" sz="7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200"/>
              <a:tabLst>
                <a:tab pos="296545" algn="l"/>
              </a:tabLst>
            </a:pPr>
            <a:r>
              <a:rPr lang="nb-NO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Iht</a:t>
            </a:r>
            <a:r>
              <a:rPr lang="nb-NO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NJFF vedtektenes § 16.4</a:t>
            </a:r>
            <a:r>
              <a:rPr lang="nb-NO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200"/>
              <a:tabLst>
                <a:tab pos="296545" algn="l"/>
              </a:tabLst>
            </a:pPr>
            <a:r>
              <a:rPr lang="nb-NO" sz="8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Pkt. 1</a:t>
            </a:r>
            <a:r>
              <a:rPr lang="nb-NO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Konstituering</a:t>
            </a:r>
            <a:r>
              <a:rPr lang="uz-Cyrl-UZ" sz="80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8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møtet</a:t>
            </a:r>
            <a:r>
              <a:rPr lang="nb-NO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delegater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innkalling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dagsorden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forretningsorden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ordstyrer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sekretær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tellekorps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delegater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underskrive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protokollen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3110">
              <a:lnSpc>
                <a:spcPct val="107000"/>
              </a:lnSpc>
              <a:spcAft>
                <a:spcPts val="800"/>
              </a:spcAft>
              <a:tabLst>
                <a:tab pos="525145" algn="l"/>
              </a:tabLst>
            </a:pPr>
            <a:r>
              <a:rPr lang="uz-Cyrl-U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3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1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B094FFE-0303-2DA3-D13A-FE32F5F8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889907"/>
            <a:ext cx="6409898" cy="490838"/>
          </a:xfrm>
        </p:spPr>
        <p:txBody>
          <a:bodyPr>
            <a:normAutofit fontScale="90000"/>
          </a:bodyPr>
          <a:lstStyle/>
          <a:p>
            <a:r>
              <a:rPr lang="nb-NO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Innledning ved regionleder NJFF Rogaland: Tore Skogen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FEB74D-9C3D-0A89-F42D-713A0C7A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25789"/>
            <a:ext cx="3615241" cy="22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BF4A701-C87C-FB7B-5431-EF0CB0578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b="1" dirty="0"/>
              <a:t>Neste årsmøte 2026: </a:t>
            </a:r>
          </a:p>
          <a:p>
            <a:r>
              <a:rPr lang="nb-NO" dirty="0"/>
              <a:t>Blir i henhold til årsmøtevedtaket fra 2023 lagt til siste mulige helg i mars måned, men samtidig siste mulige helg før påskeuken og palmesøndag:</a:t>
            </a:r>
          </a:p>
          <a:p>
            <a:r>
              <a:rPr lang="nb-NO" dirty="0"/>
              <a:t>Årsmøtet 2026 blir da: </a:t>
            </a:r>
            <a:r>
              <a:rPr lang="nb-NO" b="1" dirty="0"/>
              <a:t>Søndag 22 mars</a:t>
            </a:r>
          </a:p>
          <a:p>
            <a:endParaRPr lang="nb-NO" u="sng" dirty="0"/>
          </a:p>
          <a:p>
            <a:endParaRPr lang="nb-NO" dirty="0"/>
          </a:p>
          <a:p>
            <a:r>
              <a:rPr lang="nb-NO" b="1" dirty="0"/>
              <a:t>NJFF Rogaland takker lokalforeningene, tillitsvalgte, instruktører, ansatte, gjester, </a:t>
            </a:r>
            <a:r>
              <a:rPr lang="nb-NO" b="1" dirty="0" err="1"/>
              <a:t>innleggsholdere</a:t>
            </a:r>
            <a:r>
              <a:rPr lang="nb-NO" b="1" dirty="0"/>
              <a:t>, partnere og alle de som bidro til at vi fikk en god samling og festmiddag på lørdag, og et godt gjennomført årsmøte i dag!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0F2214B-E9C0-8A3D-9B59-F32D805E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Takk for møtet!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2F61122-5796-0178-96E2-33078E0B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45" y="4217437"/>
            <a:ext cx="4245428" cy="25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5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FDC501-4746-4278-89B3-130ED4C59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2191F3-7BBA-EF61-2D64-4AF7B35A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35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4180A26-404A-E8BC-D7F3-B7D824683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1172390"/>
            <a:ext cx="6409898" cy="469659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5C8324-11D5-FBCF-C133-63916C70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13DCB3D-730B-99F6-4285-9E82061B572B}"/>
              </a:ext>
            </a:extLst>
          </p:cNvPr>
          <p:cNvSpPr txBox="1"/>
          <p:nvPr/>
        </p:nvSpPr>
        <p:spPr>
          <a:xfrm>
            <a:off x="726621" y="1696699"/>
            <a:ext cx="8415337" cy="386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	Årsberetning fra siste kalenderår.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	Revidert regnskap fra siste kalenderår.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Innkomne saker med styrets forslag til vedtak.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	Andre saker som styret har ført opp på dagsorden.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	Styrets forslag til arbeidsprogram og budsjett.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	Valg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styre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henhold til </a:t>
            </a:r>
            <a:r>
              <a:rPr lang="nb-NO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lang="nb-NO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Regionlagets styre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Pkt.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./9./10.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av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ledere og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medlemmer til årsmøteoppnevnte utvalg.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Valgkomite og revisor.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F7FF9E-9B6B-A917-DA63-998E43C1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579091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14FB03E-AF41-AC30-AD95-56D227BFE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sz="1600" b="1" dirty="0"/>
          </a:p>
          <a:p>
            <a:endParaRPr lang="nb-NO" b="1" dirty="0"/>
          </a:p>
          <a:p>
            <a:endParaRPr lang="nb-NO" sz="1600" b="1" dirty="0"/>
          </a:p>
          <a:p>
            <a:endParaRPr lang="nb-NO" sz="2000" b="1" dirty="0"/>
          </a:p>
          <a:p>
            <a:r>
              <a:rPr lang="nb-NO" sz="2800" b="1" u="sng" dirty="0"/>
              <a:t>Opprop, godkjenning av delegater</a:t>
            </a:r>
          </a:p>
          <a:p>
            <a:endParaRPr lang="nb-NO" sz="2800" b="1" u="sng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18EA3A-1E70-A3B5-489D-D0F10935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2F5635C-288E-DFC3-2761-DA26BDA1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2D3B253-6629-6F19-5642-F1BF9863C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Godkjenning av innkalling:</a:t>
            </a:r>
          </a:p>
          <a:p>
            <a:r>
              <a:rPr lang="nb-NO" sz="1000" b="1" dirty="0"/>
              <a:t>Alle frister overholdt.</a:t>
            </a:r>
          </a:p>
          <a:p>
            <a:endParaRPr lang="nb-NO" sz="18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Innkallingen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453365-32D2-2AA7-15A8-0D524A15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70560"/>
            <a:ext cx="6409898" cy="99568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EEB2E5-6402-5EF4-159C-D608A8C4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58" y="4484767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4FBF015-708F-2142-7F02-DE1C5FDD8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Godkjenning av </a:t>
            </a:r>
          </a:p>
          <a:p>
            <a:r>
              <a:rPr lang="nb-NO" sz="2800" b="1" u="sng" dirty="0"/>
              <a:t>dagsorden og forretningsorden:</a:t>
            </a:r>
          </a:p>
          <a:p>
            <a:endParaRPr lang="nb-NO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Dagsorden og forretningsorden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EDAF1B0-2643-59DE-A248-8CE755E5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50240"/>
            <a:ext cx="6409898" cy="822960"/>
          </a:xfrm>
        </p:spPr>
        <p:txBody>
          <a:bodyPr>
            <a:normAutofit/>
          </a:bodyPr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85AA2D8-BE3D-CF02-B00E-0F100196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2" y="4527798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7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850B2D0-11B6-E2F6-61C4-7DAAE9C0A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Valg av ordstyrer:</a:t>
            </a:r>
          </a:p>
          <a:p>
            <a:r>
              <a:rPr lang="nb-NO" sz="1400" b="1" dirty="0"/>
              <a:t>Forslag: Olav Kolltveit, Haugesund OJFF</a:t>
            </a:r>
          </a:p>
          <a:p>
            <a:endParaRPr lang="nb-NO" sz="24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Olav Kolltveit velges til ordstyrer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59E1EA7-E4AB-EB63-376E-9CB601D1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79120"/>
            <a:ext cx="6409898" cy="99568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DA1514-5368-25FF-CB03-71BF7B35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95F8DDA-23DD-FD2C-E521-FCCA40498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Valg av referent</a:t>
            </a:r>
          </a:p>
          <a:p>
            <a:r>
              <a:rPr lang="nb-NO" sz="2800" b="1" dirty="0"/>
              <a:t>Forslag: Lise Dalen</a:t>
            </a:r>
          </a:p>
          <a:p>
            <a:r>
              <a:rPr lang="nb-NO" sz="2800" b="1" dirty="0"/>
              <a:t>Sekretær NJFF Rogaland</a:t>
            </a:r>
          </a:p>
          <a:p>
            <a:endParaRPr lang="nb-NO" sz="24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Lise Dalen velges til møtereferent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95E184E-00F5-952F-681F-FAC535E8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782320"/>
            <a:ext cx="6409898" cy="85344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66FFD9E-18F2-7B94-7864-2B3B21F2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484767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B2D14F0-F138-8144-08EB-64D01A5D6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2800" b="1" u="sng" dirty="0"/>
              <a:t>Valg av Tellekorps</a:t>
            </a:r>
          </a:p>
          <a:p>
            <a:r>
              <a:rPr lang="nb-NO" sz="2400" b="1" dirty="0"/>
              <a:t>Forslag: Anita Træet og Fredrik Fugelli</a:t>
            </a:r>
          </a:p>
          <a:p>
            <a:endParaRPr lang="nb-NO" sz="24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Forslaget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6E4D50C-72DB-8095-AED6-1789BE52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68960"/>
            <a:ext cx="6409898" cy="883920"/>
          </a:xfrm>
        </p:spPr>
        <p:txBody>
          <a:bodyPr>
            <a:normAutofit/>
          </a:bodyPr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33EEED5-6FD4-7F84-EA71-E98C6BEB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4538556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98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753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1_Office-tema</vt:lpstr>
      <vt:lpstr>Årsmøte i NJFF Rogaland Quality air hotell, Sola  Søndag 30. mars 2025</vt:lpstr>
      <vt:lpstr>Innledning ved regionleder NJFF Rogaland: Tore Skogen </vt:lpstr>
      <vt:lpstr>PowerPoint-presentasjon</vt:lpstr>
      <vt:lpstr>Konstituering av møtet</vt:lpstr>
      <vt:lpstr>Konstituering av møtet</vt:lpstr>
      <vt:lpstr>Konstituering av møtet</vt:lpstr>
      <vt:lpstr>Konstituering av møtet</vt:lpstr>
      <vt:lpstr>Konstituering av møtet</vt:lpstr>
      <vt:lpstr>Konstituering av møtet</vt:lpstr>
      <vt:lpstr>Konstituering av møtet</vt:lpstr>
      <vt:lpstr>Pkt 2. Årsberetninger fra 2024</vt:lpstr>
      <vt:lpstr>Pkt 3. Revidert regnskap fra siste kalenderår</vt:lpstr>
      <vt:lpstr>Pkt. 4 Innkomne årsmøtesaker med styrets forslag til vedtak</vt:lpstr>
      <vt:lpstr>Pkt. 5  Andre årsmøtesaker som styret har ført opp på dagsorden</vt:lpstr>
      <vt:lpstr>Pkt 6. Styrets forslag til budsjett og arbeidsprogram</vt:lpstr>
      <vt:lpstr>RESOLUSJON/ER:   </vt:lpstr>
      <vt:lpstr> Pkt 7. 8. 9. 10. 7.  Valg av styre i.h.t vedtektenes § 16. pkt 6 8.  Valg av ledere, medlemmer til årsmøteoppnevnte utvalg 9.  Valg av valgkomite 10. Valg av revisorer</vt:lpstr>
      <vt:lpstr>Regionlaget takker følgende for innsatsen som tillitsvalgt:</vt:lpstr>
      <vt:lpstr>Orienteringer:</vt:lpstr>
      <vt:lpstr>Takk for møtet!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NJFF Rogaland</dc:creator>
  <cp:lastModifiedBy>NJFF Rogaland</cp:lastModifiedBy>
  <cp:revision>3</cp:revision>
  <dcterms:created xsi:type="dcterms:W3CDTF">2025-03-17T10:27:52Z</dcterms:created>
  <dcterms:modified xsi:type="dcterms:W3CDTF">2025-03-30T07:14:35Z</dcterms:modified>
</cp:coreProperties>
</file>