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6" r:id="rId2"/>
    <p:sldId id="257" r:id="rId3"/>
    <p:sldId id="307" r:id="rId4"/>
    <p:sldId id="308" r:id="rId5"/>
    <p:sldId id="309" r:id="rId6"/>
    <p:sldId id="311" r:id="rId7"/>
    <p:sldId id="313" r:id="rId8"/>
    <p:sldId id="312" r:id="rId9"/>
    <p:sldId id="327" r:id="rId10"/>
    <p:sldId id="329" r:id="rId11"/>
    <p:sldId id="315" r:id="rId12"/>
    <p:sldId id="328" r:id="rId13"/>
    <p:sldId id="316" r:id="rId14"/>
    <p:sldId id="317" r:id="rId15"/>
    <p:sldId id="318" r:id="rId16"/>
    <p:sldId id="319" r:id="rId17"/>
    <p:sldId id="320" r:id="rId18"/>
    <p:sldId id="321" r:id="rId19"/>
    <p:sldId id="322" r:id="rId20"/>
    <p:sldId id="323" r:id="rId21"/>
    <p:sldId id="326" r:id="rId22"/>
    <p:sldId id="324" r:id="rId23"/>
    <p:sldId id="414" r:id="rId24"/>
    <p:sldId id="330" r:id="rId25"/>
    <p:sldId id="258" r:id="rId26"/>
    <p:sldId id="415" r:id="rId27"/>
    <p:sldId id="261" r:id="rId28"/>
    <p:sldId id="259" r:id="rId29"/>
    <p:sldId id="262" r:id="rId30"/>
    <p:sldId id="260" r:id="rId31"/>
    <p:sldId id="263" r:id="rId32"/>
    <p:sldId id="264" r:id="rId33"/>
    <p:sldId id="266" r:id="rId34"/>
    <p:sldId id="267" r:id="rId35"/>
    <p:sldId id="268" r:id="rId36"/>
    <p:sldId id="363" r:id="rId37"/>
    <p:sldId id="269" r:id="rId38"/>
    <p:sldId id="416" r:id="rId39"/>
    <p:sldId id="270" r:id="rId40"/>
    <p:sldId id="272" r:id="rId41"/>
    <p:sldId id="273" r:id="rId42"/>
    <p:sldId id="274" r:id="rId43"/>
    <p:sldId id="275" r:id="rId44"/>
    <p:sldId id="276" r:id="rId45"/>
    <p:sldId id="277" r:id="rId46"/>
    <p:sldId id="278" r:id="rId47"/>
    <p:sldId id="279" r:id="rId48"/>
    <p:sldId id="280" r:id="rId49"/>
    <p:sldId id="283" r:id="rId50"/>
    <p:sldId id="388" r:id="rId51"/>
    <p:sldId id="389" r:id="rId52"/>
    <p:sldId id="391" r:id="rId53"/>
    <p:sldId id="364" r:id="rId54"/>
    <p:sldId id="375" r:id="rId55"/>
    <p:sldId id="376" r:id="rId56"/>
    <p:sldId id="378" r:id="rId57"/>
    <p:sldId id="377" r:id="rId58"/>
    <p:sldId id="379" r:id="rId59"/>
    <p:sldId id="380" r:id="rId60"/>
    <p:sldId id="381" r:id="rId61"/>
    <p:sldId id="382" r:id="rId62"/>
    <p:sldId id="383" r:id="rId63"/>
    <p:sldId id="384" r:id="rId64"/>
    <p:sldId id="385" r:id="rId65"/>
    <p:sldId id="386" r:id="rId66"/>
    <p:sldId id="387" r:id="rId67"/>
    <p:sldId id="374" r:id="rId68"/>
    <p:sldId id="281" r:id="rId69"/>
    <p:sldId id="310" r:id="rId70"/>
    <p:sldId id="284" r:id="rId71"/>
    <p:sldId id="285" r:id="rId72"/>
    <p:sldId id="286" r:id="rId73"/>
    <p:sldId id="287" r:id="rId74"/>
    <p:sldId id="288" r:id="rId75"/>
    <p:sldId id="289" r:id="rId76"/>
    <p:sldId id="290" r:id="rId77"/>
    <p:sldId id="291" r:id="rId78"/>
    <p:sldId id="292" r:id="rId79"/>
    <p:sldId id="293" r:id="rId80"/>
    <p:sldId id="294" r:id="rId81"/>
    <p:sldId id="295" r:id="rId82"/>
    <p:sldId id="296" r:id="rId83"/>
    <p:sldId id="297" r:id="rId84"/>
    <p:sldId id="298" r:id="rId85"/>
    <p:sldId id="299" r:id="rId86"/>
    <p:sldId id="300" r:id="rId87"/>
    <p:sldId id="390" r:id="rId88"/>
    <p:sldId id="365" r:id="rId89"/>
    <p:sldId id="417" r:id="rId90"/>
    <p:sldId id="302" r:id="rId91"/>
    <p:sldId id="303" r:id="rId92"/>
    <p:sldId id="304" r:id="rId93"/>
    <p:sldId id="366" r:id="rId94"/>
    <p:sldId id="306" r:id="rId95"/>
    <p:sldId id="418" r:id="rId96"/>
    <p:sldId id="419" r:id="rId97"/>
    <p:sldId id="420" r:id="rId98"/>
    <p:sldId id="314" r:id="rId99"/>
    <p:sldId id="421" r:id="rId100"/>
    <p:sldId id="422" r:id="rId101"/>
    <p:sldId id="423" r:id="rId102"/>
    <p:sldId id="424" r:id="rId103"/>
    <p:sldId id="425" r:id="rId104"/>
    <p:sldId id="426" r:id="rId105"/>
    <p:sldId id="427" r:id="rId106"/>
    <p:sldId id="428" r:id="rId107"/>
    <p:sldId id="392" r:id="rId108"/>
    <p:sldId id="367" r:id="rId109"/>
    <p:sldId id="429" r:id="rId110"/>
    <p:sldId id="325" r:id="rId111"/>
    <p:sldId id="430" r:id="rId112"/>
    <p:sldId id="331" r:id="rId113"/>
    <p:sldId id="332" r:id="rId114"/>
    <p:sldId id="431" r:id="rId115"/>
    <p:sldId id="432" r:id="rId116"/>
    <p:sldId id="433" r:id="rId117"/>
    <p:sldId id="434" r:id="rId118"/>
    <p:sldId id="368" r:id="rId119"/>
    <p:sldId id="334" r:id="rId120"/>
    <p:sldId id="394" r:id="rId121"/>
    <p:sldId id="393" r:id="rId122"/>
    <p:sldId id="335" r:id="rId123"/>
    <p:sldId id="336" r:id="rId124"/>
    <p:sldId id="337" r:id="rId125"/>
    <p:sldId id="338" r:id="rId126"/>
    <p:sldId id="339" r:id="rId127"/>
    <p:sldId id="340" r:id="rId128"/>
    <p:sldId id="395" r:id="rId129"/>
    <p:sldId id="369" r:id="rId130"/>
    <p:sldId id="342" r:id="rId131"/>
    <p:sldId id="343" r:id="rId132"/>
    <p:sldId id="344" r:id="rId133"/>
    <p:sldId id="370" r:id="rId134"/>
    <p:sldId id="346" r:id="rId135"/>
    <p:sldId id="347" r:id="rId136"/>
    <p:sldId id="348" r:id="rId137"/>
    <p:sldId id="349" r:id="rId138"/>
    <p:sldId id="371" r:id="rId139"/>
    <p:sldId id="351" r:id="rId140"/>
    <p:sldId id="352" r:id="rId141"/>
    <p:sldId id="353" r:id="rId142"/>
    <p:sldId id="372" r:id="rId143"/>
    <p:sldId id="355" r:id="rId144"/>
    <p:sldId id="356" r:id="rId145"/>
    <p:sldId id="357" r:id="rId146"/>
    <p:sldId id="358" r:id="rId147"/>
    <p:sldId id="360" r:id="rId148"/>
    <p:sldId id="359" r:id="rId149"/>
    <p:sldId id="361" r:id="rId150"/>
    <p:sldId id="362" r:id="rId151"/>
  </p:sldIdLst>
  <p:sldSz cx="12192000" cy="6858000"/>
  <p:notesSz cx="6794500" cy="9931400"/>
  <p:custDataLst>
    <p:tags r:id="rId153"/>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71701"/>
  </p:normalViewPr>
  <p:slideViewPr>
    <p:cSldViewPr snapToGrid="0">
      <p:cViewPr varScale="1">
        <p:scale>
          <a:sx n="90" d="100"/>
          <a:sy n="90" d="100"/>
        </p:scale>
        <p:origin x="20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14F7D26E-49C1-2846-B002-E977022DC9FC}" type="datetimeFigureOut">
              <a:rPr lang="nb-NO" smtClean="0"/>
              <a:t>10.03.2025</a:t>
            </a:fld>
            <a:endParaRPr lang="nb-NO"/>
          </a:p>
        </p:txBody>
      </p:sp>
      <p:sp>
        <p:nvSpPr>
          <p:cNvPr id="4" name="Plassholder for lysbilde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A82A7AFA-DDBB-B24A-8C4C-20D2D8E1066B}" type="slidenum">
              <a:rPr lang="nb-NO" smtClean="0"/>
              <a:t>‹#›</a:t>
            </a:fld>
            <a:endParaRPr lang="nb-NO"/>
          </a:p>
        </p:txBody>
      </p:sp>
    </p:spTree>
    <p:extLst>
      <p:ext uri="{BB962C8B-B14F-4D97-AF65-F5344CB8AC3E}">
        <p14:creationId xmlns:p14="http://schemas.microsoft.com/office/powerpoint/2010/main" val="340753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2A7AFA-DDBB-B24A-8C4C-20D2D8E1066B}" type="slidenum">
              <a:rPr lang="nb-NO" smtClean="0"/>
              <a:t>2</a:t>
            </a:fld>
            <a:endParaRPr lang="nb-NO"/>
          </a:p>
        </p:txBody>
      </p:sp>
    </p:spTree>
    <p:extLst>
      <p:ext uri="{BB962C8B-B14F-4D97-AF65-F5344CB8AC3E}">
        <p14:creationId xmlns:p14="http://schemas.microsoft.com/office/powerpoint/2010/main" val="3632553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LERDUE</a:t>
            </a:r>
          </a:p>
        </p:txBody>
      </p:sp>
      <p:sp>
        <p:nvSpPr>
          <p:cNvPr id="4" name="Plassholder for lysbildenummer 3"/>
          <p:cNvSpPr>
            <a:spLocks noGrp="1"/>
          </p:cNvSpPr>
          <p:nvPr>
            <p:ph type="sldNum" sz="quarter" idx="5"/>
          </p:nvPr>
        </p:nvSpPr>
        <p:spPr/>
        <p:txBody>
          <a:bodyPr/>
          <a:lstStyle/>
          <a:p>
            <a:fld id="{1B168544-8863-D041-A96B-92D8F9341947}" type="slidenum">
              <a:rPr lang="nb-NO" smtClean="0"/>
              <a:t>53</a:t>
            </a:fld>
            <a:endParaRPr lang="nb-NO"/>
          </a:p>
        </p:txBody>
      </p:sp>
    </p:spTree>
    <p:extLst>
      <p:ext uri="{BB962C8B-B14F-4D97-AF65-F5344CB8AC3E}">
        <p14:creationId xmlns:p14="http://schemas.microsoft.com/office/powerpoint/2010/main" val="160647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168544-8863-D041-A96B-92D8F9341947}" type="slidenum">
              <a:rPr lang="nb-NO" smtClean="0"/>
              <a:t>67</a:t>
            </a:fld>
            <a:endParaRPr lang="nb-NO"/>
          </a:p>
        </p:txBody>
      </p:sp>
    </p:spTree>
    <p:extLst>
      <p:ext uri="{BB962C8B-B14F-4D97-AF65-F5344CB8AC3E}">
        <p14:creationId xmlns:p14="http://schemas.microsoft.com/office/powerpoint/2010/main" val="268500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168544-8863-D041-A96B-92D8F9341947}" type="slidenum">
              <a:rPr lang="nb-NO" smtClean="0"/>
              <a:t>71</a:t>
            </a:fld>
            <a:endParaRPr lang="nb-NO"/>
          </a:p>
        </p:txBody>
      </p:sp>
    </p:spTree>
    <p:extLst>
      <p:ext uri="{BB962C8B-B14F-4D97-AF65-F5344CB8AC3E}">
        <p14:creationId xmlns:p14="http://schemas.microsoft.com/office/powerpoint/2010/main" val="2529133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2D440-2C45-5644-5660-4F623EE3972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244E08E-8732-2AB1-2419-C9A96836F76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790D2EA-AC64-AD5F-4B38-467579AA34B0}"/>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C9B8FBDA-E184-814B-A7EA-5BD3241434C7}"/>
              </a:ext>
            </a:extLst>
          </p:cNvPr>
          <p:cNvSpPr>
            <a:spLocks noGrp="1"/>
          </p:cNvSpPr>
          <p:nvPr>
            <p:ph type="sldNum" sz="quarter" idx="5"/>
          </p:nvPr>
        </p:nvSpPr>
        <p:spPr/>
        <p:txBody>
          <a:bodyPr/>
          <a:lstStyle/>
          <a:p>
            <a:fld id="{1B168544-8863-D041-A96B-92D8F9341947}" type="slidenum">
              <a:rPr lang="nb-NO" smtClean="0"/>
              <a:t>72</a:t>
            </a:fld>
            <a:endParaRPr lang="nb-NO"/>
          </a:p>
        </p:txBody>
      </p:sp>
    </p:spTree>
    <p:extLst>
      <p:ext uri="{BB962C8B-B14F-4D97-AF65-F5344CB8AC3E}">
        <p14:creationId xmlns:p14="http://schemas.microsoft.com/office/powerpoint/2010/main" val="415163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5559-5A85-FD41-F403-8C333CCC0EE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C06AF91-58B9-23E0-46CC-795E932D810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284582B-B1C7-0241-3BC5-F10C926A7515}"/>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694EB0D5-A552-4762-EE04-C974F2171D63}"/>
              </a:ext>
            </a:extLst>
          </p:cNvPr>
          <p:cNvSpPr>
            <a:spLocks noGrp="1"/>
          </p:cNvSpPr>
          <p:nvPr>
            <p:ph type="sldNum" sz="quarter" idx="5"/>
          </p:nvPr>
        </p:nvSpPr>
        <p:spPr/>
        <p:txBody>
          <a:bodyPr/>
          <a:lstStyle/>
          <a:p>
            <a:fld id="{1B168544-8863-D041-A96B-92D8F9341947}" type="slidenum">
              <a:rPr lang="nb-NO" smtClean="0"/>
              <a:t>73</a:t>
            </a:fld>
            <a:endParaRPr lang="nb-NO"/>
          </a:p>
        </p:txBody>
      </p:sp>
    </p:spTree>
    <p:extLst>
      <p:ext uri="{BB962C8B-B14F-4D97-AF65-F5344CB8AC3E}">
        <p14:creationId xmlns:p14="http://schemas.microsoft.com/office/powerpoint/2010/main" val="40778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88EC2-E44B-8CE0-0176-89C3C53889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6F2247D-5D40-EFE0-8E12-996075168CD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F2541A3-D076-7173-6181-AF6A4FED20B5}"/>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2CA8AF07-5130-18D6-AEB0-0ADBD871C53E}"/>
              </a:ext>
            </a:extLst>
          </p:cNvPr>
          <p:cNvSpPr>
            <a:spLocks noGrp="1"/>
          </p:cNvSpPr>
          <p:nvPr>
            <p:ph type="sldNum" sz="quarter" idx="5"/>
          </p:nvPr>
        </p:nvSpPr>
        <p:spPr/>
        <p:txBody>
          <a:bodyPr/>
          <a:lstStyle/>
          <a:p>
            <a:fld id="{1B168544-8863-D041-A96B-92D8F9341947}" type="slidenum">
              <a:rPr lang="nb-NO" smtClean="0"/>
              <a:t>74</a:t>
            </a:fld>
            <a:endParaRPr lang="nb-NO"/>
          </a:p>
        </p:txBody>
      </p:sp>
    </p:spTree>
    <p:extLst>
      <p:ext uri="{BB962C8B-B14F-4D97-AF65-F5344CB8AC3E}">
        <p14:creationId xmlns:p14="http://schemas.microsoft.com/office/powerpoint/2010/main" val="38174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DDF3-DD88-407C-4993-0E8AD947D5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36B0742-9F9C-1DC5-FF30-0D9B55FEE86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DB4BB61-44D3-74E5-2E06-6A3700B90438}"/>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F62695F9-3FD7-8A08-8628-F7BFD55187F2}"/>
              </a:ext>
            </a:extLst>
          </p:cNvPr>
          <p:cNvSpPr>
            <a:spLocks noGrp="1"/>
          </p:cNvSpPr>
          <p:nvPr>
            <p:ph type="sldNum" sz="quarter" idx="5"/>
          </p:nvPr>
        </p:nvSpPr>
        <p:spPr/>
        <p:txBody>
          <a:bodyPr/>
          <a:lstStyle/>
          <a:p>
            <a:fld id="{1B168544-8863-D041-A96B-92D8F9341947}" type="slidenum">
              <a:rPr lang="nb-NO" smtClean="0"/>
              <a:t>75</a:t>
            </a:fld>
            <a:endParaRPr lang="nb-NO"/>
          </a:p>
        </p:txBody>
      </p:sp>
    </p:spTree>
    <p:extLst>
      <p:ext uri="{BB962C8B-B14F-4D97-AF65-F5344CB8AC3E}">
        <p14:creationId xmlns:p14="http://schemas.microsoft.com/office/powerpoint/2010/main" val="3521655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E2529-350E-B27D-B509-943E7ED60C1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20D3C01-73E2-4FD8-268E-7750D8466E7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C9BBB7E-96C1-A710-F4C4-496872F8B5D5}"/>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3E993898-9976-D696-5F32-56A28E2B4C7C}"/>
              </a:ext>
            </a:extLst>
          </p:cNvPr>
          <p:cNvSpPr>
            <a:spLocks noGrp="1"/>
          </p:cNvSpPr>
          <p:nvPr>
            <p:ph type="sldNum" sz="quarter" idx="5"/>
          </p:nvPr>
        </p:nvSpPr>
        <p:spPr/>
        <p:txBody>
          <a:bodyPr/>
          <a:lstStyle/>
          <a:p>
            <a:fld id="{1B168544-8863-D041-A96B-92D8F9341947}" type="slidenum">
              <a:rPr lang="nb-NO" smtClean="0"/>
              <a:t>76</a:t>
            </a:fld>
            <a:endParaRPr lang="nb-NO"/>
          </a:p>
        </p:txBody>
      </p:sp>
    </p:spTree>
    <p:extLst>
      <p:ext uri="{BB962C8B-B14F-4D97-AF65-F5344CB8AC3E}">
        <p14:creationId xmlns:p14="http://schemas.microsoft.com/office/powerpoint/2010/main" val="165264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044FB-121C-7FC9-1604-28625873105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BC44BA2-DCB1-6CE2-B9B5-9040EABBCF1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6DB9B03-79FA-53C3-B49E-283134E2C826}"/>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FA1F8D04-3E69-3474-5A08-881249A461EB}"/>
              </a:ext>
            </a:extLst>
          </p:cNvPr>
          <p:cNvSpPr>
            <a:spLocks noGrp="1"/>
          </p:cNvSpPr>
          <p:nvPr>
            <p:ph type="sldNum" sz="quarter" idx="5"/>
          </p:nvPr>
        </p:nvSpPr>
        <p:spPr/>
        <p:txBody>
          <a:bodyPr/>
          <a:lstStyle/>
          <a:p>
            <a:fld id="{1B168544-8863-D041-A96B-92D8F9341947}" type="slidenum">
              <a:rPr lang="nb-NO" smtClean="0"/>
              <a:t>77</a:t>
            </a:fld>
            <a:endParaRPr lang="nb-NO"/>
          </a:p>
        </p:txBody>
      </p:sp>
    </p:spTree>
    <p:extLst>
      <p:ext uri="{BB962C8B-B14F-4D97-AF65-F5344CB8AC3E}">
        <p14:creationId xmlns:p14="http://schemas.microsoft.com/office/powerpoint/2010/main" val="414879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5FFDF-B1E7-0B69-445C-71D6EE8571F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3AF90D7-C7BE-F1FF-D16E-7503B13D012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5B102B8-0B72-F4C7-88AF-3156371DB62B}"/>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A94C6CF3-CA9A-9843-4B8E-402206D11182}"/>
              </a:ext>
            </a:extLst>
          </p:cNvPr>
          <p:cNvSpPr>
            <a:spLocks noGrp="1"/>
          </p:cNvSpPr>
          <p:nvPr>
            <p:ph type="sldNum" sz="quarter" idx="5"/>
          </p:nvPr>
        </p:nvSpPr>
        <p:spPr/>
        <p:txBody>
          <a:bodyPr/>
          <a:lstStyle/>
          <a:p>
            <a:fld id="{1B168544-8863-D041-A96B-92D8F9341947}" type="slidenum">
              <a:rPr lang="nb-NO" smtClean="0"/>
              <a:t>78</a:t>
            </a:fld>
            <a:endParaRPr lang="nb-NO"/>
          </a:p>
        </p:txBody>
      </p:sp>
    </p:spTree>
    <p:extLst>
      <p:ext uri="{BB962C8B-B14F-4D97-AF65-F5344CB8AC3E}">
        <p14:creationId xmlns:p14="http://schemas.microsoft.com/office/powerpoint/2010/main" val="70596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2A7AFA-DDBB-B24A-8C4C-20D2D8E1066B}" type="slidenum">
              <a:rPr lang="nb-NO" smtClean="0"/>
              <a:t>14</a:t>
            </a:fld>
            <a:endParaRPr lang="nb-NO"/>
          </a:p>
        </p:txBody>
      </p:sp>
    </p:spTree>
    <p:extLst>
      <p:ext uri="{BB962C8B-B14F-4D97-AF65-F5344CB8AC3E}">
        <p14:creationId xmlns:p14="http://schemas.microsoft.com/office/powerpoint/2010/main" val="2782901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F1E38-DB45-1503-D29B-A97C893D08E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213BF0E-0368-391D-6801-79711F88FBD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D655FAC-DF05-9F06-6527-5BBAA72D94B4}"/>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FB796E90-A414-E05D-2056-DC0E1E7075EF}"/>
              </a:ext>
            </a:extLst>
          </p:cNvPr>
          <p:cNvSpPr>
            <a:spLocks noGrp="1"/>
          </p:cNvSpPr>
          <p:nvPr>
            <p:ph type="sldNum" sz="quarter" idx="5"/>
          </p:nvPr>
        </p:nvSpPr>
        <p:spPr/>
        <p:txBody>
          <a:bodyPr/>
          <a:lstStyle/>
          <a:p>
            <a:fld id="{1B168544-8863-D041-A96B-92D8F9341947}" type="slidenum">
              <a:rPr lang="nb-NO" smtClean="0"/>
              <a:t>79</a:t>
            </a:fld>
            <a:endParaRPr lang="nb-NO"/>
          </a:p>
        </p:txBody>
      </p:sp>
    </p:spTree>
    <p:extLst>
      <p:ext uri="{BB962C8B-B14F-4D97-AF65-F5344CB8AC3E}">
        <p14:creationId xmlns:p14="http://schemas.microsoft.com/office/powerpoint/2010/main" val="204736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2DBE1-1181-6B2A-57B5-6DD862EC9F1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ACD13CA-A2F8-003F-FC6B-9DBF5A858DB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552441C-E643-C9EC-0553-030EDA0590C5}"/>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3B2702C8-DE36-6C03-F570-FB4ABDE30658}"/>
              </a:ext>
            </a:extLst>
          </p:cNvPr>
          <p:cNvSpPr>
            <a:spLocks noGrp="1"/>
          </p:cNvSpPr>
          <p:nvPr>
            <p:ph type="sldNum" sz="quarter" idx="5"/>
          </p:nvPr>
        </p:nvSpPr>
        <p:spPr/>
        <p:txBody>
          <a:bodyPr/>
          <a:lstStyle/>
          <a:p>
            <a:fld id="{1B168544-8863-D041-A96B-92D8F9341947}" type="slidenum">
              <a:rPr lang="nb-NO" smtClean="0"/>
              <a:t>80</a:t>
            </a:fld>
            <a:endParaRPr lang="nb-NO"/>
          </a:p>
        </p:txBody>
      </p:sp>
    </p:spTree>
    <p:extLst>
      <p:ext uri="{BB962C8B-B14F-4D97-AF65-F5344CB8AC3E}">
        <p14:creationId xmlns:p14="http://schemas.microsoft.com/office/powerpoint/2010/main" val="1091257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D8A47-D993-E792-0169-9CE277A8FC6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8008660-7948-1B68-9FC8-A09F8DB2C9B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D0D113C-3F5A-959A-2CC6-2F6D64E26C7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864DED09-FD20-EE41-938F-21D7C0061F06}"/>
              </a:ext>
            </a:extLst>
          </p:cNvPr>
          <p:cNvSpPr>
            <a:spLocks noGrp="1"/>
          </p:cNvSpPr>
          <p:nvPr>
            <p:ph type="sldNum" sz="quarter" idx="5"/>
          </p:nvPr>
        </p:nvSpPr>
        <p:spPr/>
        <p:txBody>
          <a:bodyPr/>
          <a:lstStyle/>
          <a:p>
            <a:fld id="{1B168544-8863-D041-A96B-92D8F9341947}" type="slidenum">
              <a:rPr lang="nb-NO" smtClean="0"/>
              <a:t>81</a:t>
            </a:fld>
            <a:endParaRPr lang="nb-NO"/>
          </a:p>
        </p:txBody>
      </p:sp>
    </p:spTree>
    <p:extLst>
      <p:ext uri="{BB962C8B-B14F-4D97-AF65-F5344CB8AC3E}">
        <p14:creationId xmlns:p14="http://schemas.microsoft.com/office/powerpoint/2010/main" val="2185303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15BCC-C5B3-CE09-50F5-BA0C241A7CD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91DB9BC-31A5-0EBA-BDD5-D622B6E858C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213AD70-EA45-60E3-A207-8A61DC8865A4}"/>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D249031C-AC41-B5BC-3380-00F3C8B1CDD0}"/>
              </a:ext>
            </a:extLst>
          </p:cNvPr>
          <p:cNvSpPr>
            <a:spLocks noGrp="1"/>
          </p:cNvSpPr>
          <p:nvPr>
            <p:ph type="sldNum" sz="quarter" idx="5"/>
          </p:nvPr>
        </p:nvSpPr>
        <p:spPr/>
        <p:txBody>
          <a:bodyPr/>
          <a:lstStyle/>
          <a:p>
            <a:fld id="{1B168544-8863-D041-A96B-92D8F9341947}" type="slidenum">
              <a:rPr lang="nb-NO" smtClean="0"/>
              <a:t>82</a:t>
            </a:fld>
            <a:endParaRPr lang="nb-NO"/>
          </a:p>
        </p:txBody>
      </p:sp>
    </p:spTree>
    <p:extLst>
      <p:ext uri="{BB962C8B-B14F-4D97-AF65-F5344CB8AC3E}">
        <p14:creationId xmlns:p14="http://schemas.microsoft.com/office/powerpoint/2010/main" val="1797100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F9E3-D61B-13CF-89AE-0DD419B18D7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CE6DB74-0425-5E89-EE8F-906067252BB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F00B1C3-04A5-1A0E-0928-E32D1B794B15}"/>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6482F877-4E25-19F8-8E56-FFB1BB77C8A9}"/>
              </a:ext>
            </a:extLst>
          </p:cNvPr>
          <p:cNvSpPr>
            <a:spLocks noGrp="1"/>
          </p:cNvSpPr>
          <p:nvPr>
            <p:ph type="sldNum" sz="quarter" idx="5"/>
          </p:nvPr>
        </p:nvSpPr>
        <p:spPr/>
        <p:txBody>
          <a:bodyPr/>
          <a:lstStyle/>
          <a:p>
            <a:fld id="{1B168544-8863-D041-A96B-92D8F9341947}" type="slidenum">
              <a:rPr lang="nb-NO" smtClean="0"/>
              <a:t>83</a:t>
            </a:fld>
            <a:endParaRPr lang="nb-NO"/>
          </a:p>
        </p:txBody>
      </p:sp>
    </p:spTree>
    <p:extLst>
      <p:ext uri="{BB962C8B-B14F-4D97-AF65-F5344CB8AC3E}">
        <p14:creationId xmlns:p14="http://schemas.microsoft.com/office/powerpoint/2010/main" val="3777852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556D-7B52-2F2B-80B5-1D2DE400E5E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4BB1CFF-9F4B-8447-0B6F-1862CAAB089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30A67DF-4124-5A44-A422-8F3BA1CB10CA}"/>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2CD26E5E-6E48-829B-9106-D9458E76E775}"/>
              </a:ext>
            </a:extLst>
          </p:cNvPr>
          <p:cNvSpPr>
            <a:spLocks noGrp="1"/>
          </p:cNvSpPr>
          <p:nvPr>
            <p:ph type="sldNum" sz="quarter" idx="5"/>
          </p:nvPr>
        </p:nvSpPr>
        <p:spPr/>
        <p:txBody>
          <a:bodyPr/>
          <a:lstStyle/>
          <a:p>
            <a:fld id="{1B168544-8863-D041-A96B-92D8F9341947}" type="slidenum">
              <a:rPr lang="nb-NO" smtClean="0"/>
              <a:t>84</a:t>
            </a:fld>
            <a:endParaRPr lang="nb-NO"/>
          </a:p>
        </p:txBody>
      </p:sp>
    </p:spTree>
    <p:extLst>
      <p:ext uri="{BB962C8B-B14F-4D97-AF65-F5344CB8AC3E}">
        <p14:creationId xmlns:p14="http://schemas.microsoft.com/office/powerpoint/2010/main" val="1176343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6FB1-8A03-F8CB-0473-510B771C71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DCB29FD-D30A-7558-BF3E-A52C0B554DD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C8B2D57-DC02-44FA-B67A-07CBB425789C}"/>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7EE9DEE6-68CB-F680-DFDE-7A5EB532D362}"/>
              </a:ext>
            </a:extLst>
          </p:cNvPr>
          <p:cNvSpPr>
            <a:spLocks noGrp="1"/>
          </p:cNvSpPr>
          <p:nvPr>
            <p:ph type="sldNum" sz="quarter" idx="5"/>
          </p:nvPr>
        </p:nvSpPr>
        <p:spPr/>
        <p:txBody>
          <a:bodyPr/>
          <a:lstStyle/>
          <a:p>
            <a:fld id="{1B168544-8863-D041-A96B-92D8F9341947}" type="slidenum">
              <a:rPr lang="nb-NO" smtClean="0"/>
              <a:t>85</a:t>
            </a:fld>
            <a:endParaRPr lang="nb-NO"/>
          </a:p>
        </p:txBody>
      </p:sp>
    </p:spTree>
    <p:extLst>
      <p:ext uri="{BB962C8B-B14F-4D97-AF65-F5344CB8AC3E}">
        <p14:creationId xmlns:p14="http://schemas.microsoft.com/office/powerpoint/2010/main" val="377072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8A22F-18AE-CB3E-008C-53E389B502A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A092BB4-7FA1-1287-6FCE-47702678523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5484A76-06CF-06E1-9106-12C6BC7049B7}"/>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FBDFBCA5-FD78-DD29-E012-209635DDD2FA}"/>
              </a:ext>
            </a:extLst>
          </p:cNvPr>
          <p:cNvSpPr>
            <a:spLocks noGrp="1"/>
          </p:cNvSpPr>
          <p:nvPr>
            <p:ph type="sldNum" sz="quarter" idx="5"/>
          </p:nvPr>
        </p:nvSpPr>
        <p:spPr/>
        <p:txBody>
          <a:bodyPr/>
          <a:lstStyle/>
          <a:p>
            <a:fld id="{1B168544-8863-D041-A96B-92D8F9341947}" type="slidenum">
              <a:rPr lang="nb-NO" smtClean="0"/>
              <a:t>86</a:t>
            </a:fld>
            <a:endParaRPr lang="nb-NO"/>
          </a:p>
        </p:txBody>
      </p:sp>
    </p:spTree>
    <p:extLst>
      <p:ext uri="{BB962C8B-B14F-4D97-AF65-F5344CB8AC3E}">
        <p14:creationId xmlns:p14="http://schemas.microsoft.com/office/powerpoint/2010/main" val="1634628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9BADD-882F-7DCD-40BE-14D0311548F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6780C70-1CCE-A75D-2695-80AE785F8BA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32D9B2C-02E6-4B6E-5D2D-BEA524C9C9AE}"/>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D567B32D-56E2-B0C5-5C31-58D312D98EE0}"/>
              </a:ext>
            </a:extLst>
          </p:cNvPr>
          <p:cNvSpPr>
            <a:spLocks noGrp="1"/>
          </p:cNvSpPr>
          <p:nvPr>
            <p:ph type="sldNum" sz="quarter" idx="5"/>
          </p:nvPr>
        </p:nvSpPr>
        <p:spPr/>
        <p:txBody>
          <a:bodyPr/>
          <a:lstStyle/>
          <a:p>
            <a:fld id="{1B168544-8863-D041-A96B-92D8F9341947}" type="slidenum">
              <a:rPr lang="nb-NO" smtClean="0"/>
              <a:t>87</a:t>
            </a:fld>
            <a:endParaRPr lang="nb-NO"/>
          </a:p>
        </p:txBody>
      </p:sp>
    </p:spTree>
    <p:extLst>
      <p:ext uri="{BB962C8B-B14F-4D97-AF65-F5344CB8AC3E}">
        <p14:creationId xmlns:p14="http://schemas.microsoft.com/office/powerpoint/2010/main" val="1033322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168544-8863-D041-A96B-92D8F9341947}" type="slidenum">
              <a:rPr lang="nb-NO" smtClean="0"/>
              <a:t>111</a:t>
            </a:fld>
            <a:endParaRPr lang="nb-NO"/>
          </a:p>
        </p:txBody>
      </p:sp>
    </p:spTree>
    <p:extLst>
      <p:ext uri="{BB962C8B-B14F-4D97-AF65-F5344CB8AC3E}">
        <p14:creationId xmlns:p14="http://schemas.microsoft.com/office/powerpoint/2010/main" val="361528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 </a:t>
            </a:r>
            <a:r>
              <a:rPr lang="nb-NO" dirty="0" err="1"/>
              <a:t>PDF’en</a:t>
            </a:r>
            <a:r>
              <a:rPr lang="nb-NO" dirty="0"/>
              <a:t> jeg sendte, inkludert styrets innstilling.</a:t>
            </a:r>
          </a:p>
        </p:txBody>
      </p:sp>
      <p:sp>
        <p:nvSpPr>
          <p:cNvPr id="4" name="Plassholder for lysbildenummer 3"/>
          <p:cNvSpPr>
            <a:spLocks noGrp="1"/>
          </p:cNvSpPr>
          <p:nvPr>
            <p:ph type="sldNum" sz="quarter" idx="5"/>
          </p:nvPr>
        </p:nvSpPr>
        <p:spPr/>
        <p:txBody>
          <a:bodyPr/>
          <a:lstStyle/>
          <a:p>
            <a:fld id="{A82A7AFA-DDBB-B24A-8C4C-20D2D8E1066B}" type="slidenum">
              <a:rPr lang="nb-NO" smtClean="0"/>
              <a:t>19</a:t>
            </a:fld>
            <a:endParaRPr lang="nb-NO"/>
          </a:p>
        </p:txBody>
      </p:sp>
    </p:spTree>
    <p:extLst>
      <p:ext uri="{BB962C8B-B14F-4D97-AF65-F5344CB8AC3E}">
        <p14:creationId xmlns:p14="http://schemas.microsoft.com/office/powerpoint/2010/main" val="2148244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E9458-1902-4241-390F-55ED6F4A866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8A1B78E-3B2A-EF51-4E3C-E36770F42DF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1D6405D-F13B-0A44-EAAB-42C5D22D7AE6}"/>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F3D23A48-068B-08A6-D830-EFCD3A25CF14}"/>
              </a:ext>
            </a:extLst>
          </p:cNvPr>
          <p:cNvSpPr>
            <a:spLocks noGrp="1"/>
          </p:cNvSpPr>
          <p:nvPr>
            <p:ph type="sldNum" sz="quarter" idx="5"/>
          </p:nvPr>
        </p:nvSpPr>
        <p:spPr/>
        <p:txBody>
          <a:bodyPr/>
          <a:lstStyle/>
          <a:p>
            <a:fld id="{1B168544-8863-D041-A96B-92D8F9341947}" type="slidenum">
              <a:rPr lang="nb-NO" smtClean="0"/>
              <a:t>112</a:t>
            </a:fld>
            <a:endParaRPr lang="nb-NO"/>
          </a:p>
        </p:txBody>
      </p:sp>
    </p:spTree>
    <p:extLst>
      <p:ext uri="{BB962C8B-B14F-4D97-AF65-F5344CB8AC3E}">
        <p14:creationId xmlns:p14="http://schemas.microsoft.com/office/powerpoint/2010/main" val="446442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1CA44-483E-B417-F1CA-1B2560638E1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D19B273-3611-4BBE-1362-4B5DFF8532D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EB985D3-0031-EF38-10D6-207FED98EFD2}"/>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EDB31838-E377-4B97-65C1-273D29831021}"/>
              </a:ext>
            </a:extLst>
          </p:cNvPr>
          <p:cNvSpPr>
            <a:spLocks noGrp="1"/>
          </p:cNvSpPr>
          <p:nvPr>
            <p:ph type="sldNum" sz="quarter" idx="5"/>
          </p:nvPr>
        </p:nvSpPr>
        <p:spPr/>
        <p:txBody>
          <a:bodyPr/>
          <a:lstStyle/>
          <a:p>
            <a:fld id="{1B168544-8863-D041-A96B-92D8F9341947}" type="slidenum">
              <a:rPr lang="nb-NO" smtClean="0"/>
              <a:t>113</a:t>
            </a:fld>
            <a:endParaRPr lang="nb-NO"/>
          </a:p>
        </p:txBody>
      </p:sp>
    </p:spTree>
    <p:extLst>
      <p:ext uri="{BB962C8B-B14F-4D97-AF65-F5344CB8AC3E}">
        <p14:creationId xmlns:p14="http://schemas.microsoft.com/office/powerpoint/2010/main" val="47160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B29D-88B8-946E-E56C-3030F24CC04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43BF71E-7740-B302-731A-EDBE9CFF728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9EE868C-EADB-81E5-27CF-749484BECF7B}"/>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B36D4B4A-B57E-B376-D44D-460F81904FA3}"/>
              </a:ext>
            </a:extLst>
          </p:cNvPr>
          <p:cNvSpPr>
            <a:spLocks noGrp="1"/>
          </p:cNvSpPr>
          <p:nvPr>
            <p:ph type="sldNum" sz="quarter" idx="5"/>
          </p:nvPr>
        </p:nvSpPr>
        <p:spPr/>
        <p:txBody>
          <a:bodyPr/>
          <a:lstStyle/>
          <a:p>
            <a:fld id="{1B168544-8863-D041-A96B-92D8F9341947}" type="slidenum">
              <a:rPr lang="nb-NO" smtClean="0"/>
              <a:t>114</a:t>
            </a:fld>
            <a:endParaRPr lang="nb-NO"/>
          </a:p>
        </p:txBody>
      </p:sp>
    </p:spTree>
    <p:extLst>
      <p:ext uri="{BB962C8B-B14F-4D97-AF65-F5344CB8AC3E}">
        <p14:creationId xmlns:p14="http://schemas.microsoft.com/office/powerpoint/2010/main" val="3340376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1149-3117-05E6-A73A-0AF5B07E605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F77C107-2BE7-49F9-914D-21BD65365F2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993F8E4-1C44-ADAD-7319-8546C0A116E6}"/>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D36BE1D3-1EE2-29A2-8D79-0280120C2EA2}"/>
              </a:ext>
            </a:extLst>
          </p:cNvPr>
          <p:cNvSpPr>
            <a:spLocks noGrp="1"/>
          </p:cNvSpPr>
          <p:nvPr>
            <p:ph type="sldNum" sz="quarter" idx="5"/>
          </p:nvPr>
        </p:nvSpPr>
        <p:spPr/>
        <p:txBody>
          <a:bodyPr/>
          <a:lstStyle/>
          <a:p>
            <a:fld id="{1B168544-8863-D041-A96B-92D8F9341947}" type="slidenum">
              <a:rPr lang="nb-NO" smtClean="0"/>
              <a:t>115</a:t>
            </a:fld>
            <a:endParaRPr lang="nb-NO"/>
          </a:p>
        </p:txBody>
      </p:sp>
    </p:spTree>
    <p:extLst>
      <p:ext uri="{BB962C8B-B14F-4D97-AF65-F5344CB8AC3E}">
        <p14:creationId xmlns:p14="http://schemas.microsoft.com/office/powerpoint/2010/main" val="3223479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BDCD-02CF-7EB0-D25B-0485847BBAF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CC69839-DCA0-1D38-2279-6F706E5C08F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CBCA811-0BC4-5813-347D-2F20264DC6C8}"/>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229F02BB-FF4A-2885-6369-64BDB0262FF1}"/>
              </a:ext>
            </a:extLst>
          </p:cNvPr>
          <p:cNvSpPr>
            <a:spLocks noGrp="1"/>
          </p:cNvSpPr>
          <p:nvPr>
            <p:ph type="sldNum" sz="quarter" idx="5"/>
          </p:nvPr>
        </p:nvSpPr>
        <p:spPr/>
        <p:txBody>
          <a:bodyPr/>
          <a:lstStyle/>
          <a:p>
            <a:fld id="{1B168544-8863-D041-A96B-92D8F9341947}" type="slidenum">
              <a:rPr lang="nb-NO" smtClean="0"/>
              <a:t>116</a:t>
            </a:fld>
            <a:endParaRPr lang="nb-NO"/>
          </a:p>
        </p:txBody>
      </p:sp>
    </p:spTree>
    <p:extLst>
      <p:ext uri="{BB962C8B-B14F-4D97-AF65-F5344CB8AC3E}">
        <p14:creationId xmlns:p14="http://schemas.microsoft.com/office/powerpoint/2010/main" val="197162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4AAF-A9BC-A0ED-D802-970EB6E0B1C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753F9EF-E13F-8959-D8F6-91EA10A6E41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175DADE-14C7-CB6A-B8C3-E0AC4BE69263}"/>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1697E3AF-340C-29BE-278C-2A0738E5FDC9}"/>
              </a:ext>
            </a:extLst>
          </p:cNvPr>
          <p:cNvSpPr>
            <a:spLocks noGrp="1"/>
          </p:cNvSpPr>
          <p:nvPr>
            <p:ph type="sldNum" sz="quarter" idx="5"/>
          </p:nvPr>
        </p:nvSpPr>
        <p:spPr/>
        <p:txBody>
          <a:bodyPr/>
          <a:lstStyle/>
          <a:p>
            <a:fld id="{1B168544-8863-D041-A96B-92D8F9341947}" type="slidenum">
              <a:rPr lang="nb-NO" smtClean="0"/>
              <a:t>117</a:t>
            </a:fld>
            <a:endParaRPr lang="nb-NO"/>
          </a:p>
        </p:txBody>
      </p:sp>
    </p:spTree>
    <p:extLst>
      <p:ext uri="{BB962C8B-B14F-4D97-AF65-F5344CB8AC3E}">
        <p14:creationId xmlns:p14="http://schemas.microsoft.com/office/powerpoint/2010/main" val="4114751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168544-8863-D041-A96B-92D8F9341947}" type="slidenum">
              <a:rPr lang="nb-NO" smtClean="0"/>
              <a:t>130</a:t>
            </a:fld>
            <a:endParaRPr lang="nb-NO"/>
          </a:p>
        </p:txBody>
      </p:sp>
    </p:spTree>
    <p:extLst>
      <p:ext uri="{BB962C8B-B14F-4D97-AF65-F5344CB8AC3E}">
        <p14:creationId xmlns:p14="http://schemas.microsoft.com/office/powerpoint/2010/main" val="610913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C181-2291-2E35-A158-8F00CB1D842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445C9A9-AA54-FC69-92CF-EE25DBC2C8C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9C367EB-2E45-392D-B6EC-156669BB5BCB}"/>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FD565B06-21AC-A69C-3F65-C8DADFD61268}"/>
              </a:ext>
            </a:extLst>
          </p:cNvPr>
          <p:cNvSpPr>
            <a:spLocks noGrp="1"/>
          </p:cNvSpPr>
          <p:nvPr>
            <p:ph type="sldNum" sz="quarter" idx="5"/>
          </p:nvPr>
        </p:nvSpPr>
        <p:spPr/>
        <p:txBody>
          <a:bodyPr/>
          <a:lstStyle/>
          <a:p>
            <a:fld id="{1B168544-8863-D041-A96B-92D8F9341947}" type="slidenum">
              <a:rPr lang="nb-NO" smtClean="0"/>
              <a:t>131</a:t>
            </a:fld>
            <a:endParaRPr lang="nb-NO"/>
          </a:p>
        </p:txBody>
      </p:sp>
    </p:spTree>
    <p:extLst>
      <p:ext uri="{BB962C8B-B14F-4D97-AF65-F5344CB8AC3E}">
        <p14:creationId xmlns:p14="http://schemas.microsoft.com/office/powerpoint/2010/main" val="1144806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F2042-7C13-FF29-1A11-5070B9A8ED9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155967-0058-B93B-CFF2-ABA9F2CE480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322A56-1B29-3A1E-2739-8BDEADEB1C4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B6D79F57-AFEE-6E43-7728-0FBD1CB0CA94}"/>
              </a:ext>
            </a:extLst>
          </p:cNvPr>
          <p:cNvSpPr>
            <a:spLocks noGrp="1"/>
          </p:cNvSpPr>
          <p:nvPr>
            <p:ph type="sldNum" sz="quarter" idx="5"/>
          </p:nvPr>
        </p:nvSpPr>
        <p:spPr/>
        <p:txBody>
          <a:bodyPr/>
          <a:lstStyle/>
          <a:p>
            <a:fld id="{1B168544-8863-D041-A96B-92D8F9341947}" type="slidenum">
              <a:rPr lang="nb-NO" smtClean="0"/>
              <a:t>132</a:t>
            </a:fld>
            <a:endParaRPr lang="nb-NO"/>
          </a:p>
        </p:txBody>
      </p:sp>
    </p:spTree>
    <p:extLst>
      <p:ext uri="{BB962C8B-B14F-4D97-AF65-F5344CB8AC3E}">
        <p14:creationId xmlns:p14="http://schemas.microsoft.com/office/powerpoint/2010/main" val="4083378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F2042-7C13-FF29-1A11-5070B9A8ED9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155967-0058-B93B-CFF2-ABA9F2CE480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322A56-1B29-3A1E-2739-8BDEADEB1C4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B6D79F57-AFEE-6E43-7728-0FBD1CB0CA94}"/>
              </a:ext>
            </a:extLst>
          </p:cNvPr>
          <p:cNvSpPr>
            <a:spLocks noGrp="1"/>
          </p:cNvSpPr>
          <p:nvPr>
            <p:ph type="sldNum" sz="quarter" idx="5"/>
          </p:nvPr>
        </p:nvSpPr>
        <p:spPr/>
        <p:txBody>
          <a:bodyPr/>
          <a:lstStyle/>
          <a:p>
            <a:fld id="{1B168544-8863-D041-A96B-92D8F9341947}" type="slidenum">
              <a:rPr lang="nb-NO" smtClean="0"/>
              <a:t>139</a:t>
            </a:fld>
            <a:endParaRPr lang="nb-NO"/>
          </a:p>
        </p:txBody>
      </p:sp>
    </p:spTree>
    <p:extLst>
      <p:ext uri="{BB962C8B-B14F-4D97-AF65-F5344CB8AC3E}">
        <p14:creationId xmlns:p14="http://schemas.microsoft.com/office/powerpoint/2010/main" val="249582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2A7AFA-DDBB-B24A-8C4C-20D2D8E1066B}" type="slidenum">
              <a:rPr lang="nb-NO" smtClean="0"/>
              <a:t>20</a:t>
            </a:fld>
            <a:endParaRPr lang="nb-NO"/>
          </a:p>
        </p:txBody>
      </p:sp>
    </p:spTree>
    <p:extLst>
      <p:ext uri="{BB962C8B-B14F-4D97-AF65-F5344CB8AC3E}">
        <p14:creationId xmlns:p14="http://schemas.microsoft.com/office/powerpoint/2010/main" val="4153211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25E40-BDC8-2D0C-C2B8-D75F8ADC748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B536B7B-5FC3-1F79-DB93-FB27CA8F26D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392F99A-0981-FEBA-CB09-77A76CE5AB96}"/>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3535A2A5-3E8E-197F-B7CE-E718CF0F2AC8}"/>
              </a:ext>
            </a:extLst>
          </p:cNvPr>
          <p:cNvSpPr>
            <a:spLocks noGrp="1"/>
          </p:cNvSpPr>
          <p:nvPr>
            <p:ph type="sldNum" sz="quarter" idx="5"/>
          </p:nvPr>
        </p:nvSpPr>
        <p:spPr/>
        <p:txBody>
          <a:bodyPr/>
          <a:lstStyle/>
          <a:p>
            <a:fld id="{1B168544-8863-D041-A96B-92D8F9341947}" type="slidenum">
              <a:rPr lang="nb-NO" smtClean="0"/>
              <a:t>140</a:t>
            </a:fld>
            <a:endParaRPr lang="nb-NO"/>
          </a:p>
        </p:txBody>
      </p:sp>
    </p:spTree>
    <p:extLst>
      <p:ext uri="{BB962C8B-B14F-4D97-AF65-F5344CB8AC3E}">
        <p14:creationId xmlns:p14="http://schemas.microsoft.com/office/powerpoint/2010/main" val="3365560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D7245-0C0D-8270-9578-5FD73BF921F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6C1D9CB-41BF-9C7B-C514-B238DF14993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73C6DDF-847E-435A-BA29-929B11C74973}"/>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D5A04C4C-944B-ACB6-9BD1-404FE9B07674}"/>
              </a:ext>
            </a:extLst>
          </p:cNvPr>
          <p:cNvSpPr>
            <a:spLocks noGrp="1"/>
          </p:cNvSpPr>
          <p:nvPr>
            <p:ph type="sldNum" sz="quarter" idx="5"/>
          </p:nvPr>
        </p:nvSpPr>
        <p:spPr/>
        <p:txBody>
          <a:bodyPr/>
          <a:lstStyle/>
          <a:p>
            <a:fld id="{1B168544-8863-D041-A96B-92D8F9341947}" type="slidenum">
              <a:rPr lang="nb-NO" smtClean="0"/>
              <a:t>141</a:t>
            </a:fld>
            <a:endParaRPr lang="nb-NO"/>
          </a:p>
        </p:txBody>
      </p:sp>
    </p:spTree>
    <p:extLst>
      <p:ext uri="{BB962C8B-B14F-4D97-AF65-F5344CB8AC3E}">
        <p14:creationId xmlns:p14="http://schemas.microsoft.com/office/powerpoint/2010/main" val="326109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2A7AFA-DDBB-B24A-8C4C-20D2D8E1066B}" type="slidenum">
              <a:rPr lang="nb-NO" smtClean="0"/>
              <a:t>21</a:t>
            </a:fld>
            <a:endParaRPr lang="nb-NO"/>
          </a:p>
        </p:txBody>
      </p:sp>
    </p:spTree>
    <p:extLst>
      <p:ext uri="{BB962C8B-B14F-4D97-AF65-F5344CB8AC3E}">
        <p14:creationId xmlns:p14="http://schemas.microsoft.com/office/powerpoint/2010/main" val="189966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LAV – 860kr – 56kr til foreningen</a:t>
            </a:r>
          </a:p>
          <a:p>
            <a:r>
              <a:rPr lang="nb-NO" dirty="0"/>
              <a:t>MIDDELS – 955kr – 151kr til foreningen</a:t>
            </a:r>
          </a:p>
          <a:p>
            <a:r>
              <a:rPr lang="nb-NO" dirty="0"/>
              <a:t>HØY – 1055kr – 251kr til foreningen</a:t>
            </a:r>
          </a:p>
        </p:txBody>
      </p:sp>
      <p:sp>
        <p:nvSpPr>
          <p:cNvPr id="4" name="Plassholder for lysbildenummer 3"/>
          <p:cNvSpPr>
            <a:spLocks noGrp="1"/>
          </p:cNvSpPr>
          <p:nvPr>
            <p:ph type="sldNum" sz="quarter" idx="5"/>
          </p:nvPr>
        </p:nvSpPr>
        <p:spPr/>
        <p:txBody>
          <a:bodyPr/>
          <a:lstStyle/>
          <a:p>
            <a:fld id="{A82A7AFA-DDBB-B24A-8C4C-20D2D8E1066B}" type="slidenum">
              <a:rPr lang="nb-NO" smtClean="0"/>
              <a:t>22</a:t>
            </a:fld>
            <a:endParaRPr lang="nb-NO"/>
          </a:p>
        </p:txBody>
      </p:sp>
    </p:spTree>
    <p:extLst>
      <p:ext uri="{BB962C8B-B14F-4D97-AF65-F5344CB8AC3E}">
        <p14:creationId xmlns:p14="http://schemas.microsoft.com/office/powerpoint/2010/main" val="114272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8D9C7-83D4-239A-44D1-C5A128B206B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1E38F23-C117-884C-ECE4-3F9A1DCBCF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332C646-E232-44E0-8C48-84E14B5655B7}"/>
              </a:ext>
            </a:extLst>
          </p:cNvPr>
          <p:cNvSpPr>
            <a:spLocks noGrp="1"/>
          </p:cNvSpPr>
          <p:nvPr>
            <p:ph type="body" idx="1"/>
          </p:nvPr>
        </p:nvSpPr>
        <p:spPr/>
        <p:txBody>
          <a:bodyPr/>
          <a:lstStyle/>
          <a:p>
            <a:r>
              <a:rPr lang="nb-NO" dirty="0"/>
              <a:t>LAV – 860kr – 56kr til foreningen</a:t>
            </a:r>
          </a:p>
          <a:p>
            <a:r>
              <a:rPr lang="nb-NO" dirty="0"/>
              <a:t>MIDDELS – 955kr – 151kr til foreningen</a:t>
            </a:r>
          </a:p>
          <a:p>
            <a:r>
              <a:rPr lang="nb-NO" dirty="0"/>
              <a:t>HØY – 1055kr – 251kr til foreningen</a:t>
            </a:r>
          </a:p>
        </p:txBody>
      </p:sp>
      <p:sp>
        <p:nvSpPr>
          <p:cNvPr id="4" name="Plassholder for lysbildenummer 3">
            <a:extLst>
              <a:ext uri="{FF2B5EF4-FFF2-40B4-BE49-F238E27FC236}">
                <a16:creationId xmlns:a16="http://schemas.microsoft.com/office/drawing/2014/main" id="{4CF17D50-CBE4-C034-F992-FCD7EA4C50B5}"/>
              </a:ext>
            </a:extLst>
          </p:cNvPr>
          <p:cNvSpPr>
            <a:spLocks noGrp="1"/>
          </p:cNvSpPr>
          <p:nvPr>
            <p:ph type="sldNum" sz="quarter" idx="5"/>
          </p:nvPr>
        </p:nvSpPr>
        <p:spPr/>
        <p:txBody>
          <a:bodyPr/>
          <a:lstStyle/>
          <a:p>
            <a:fld id="{A82A7AFA-DDBB-B24A-8C4C-20D2D8E1066B}" type="slidenum">
              <a:rPr lang="nb-NO" smtClean="0"/>
              <a:t>23</a:t>
            </a:fld>
            <a:endParaRPr lang="nb-NO"/>
          </a:p>
        </p:txBody>
      </p:sp>
    </p:spTree>
    <p:extLst>
      <p:ext uri="{BB962C8B-B14F-4D97-AF65-F5344CB8AC3E}">
        <p14:creationId xmlns:p14="http://schemas.microsoft.com/office/powerpoint/2010/main" val="113626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168544-8863-D041-A96B-92D8F9341947}" type="slidenum">
              <a:rPr lang="nb-NO" smtClean="0"/>
              <a:t>24</a:t>
            </a:fld>
            <a:endParaRPr lang="nb-NO"/>
          </a:p>
        </p:txBody>
      </p:sp>
    </p:spTree>
    <p:extLst>
      <p:ext uri="{BB962C8B-B14F-4D97-AF65-F5344CB8AC3E}">
        <p14:creationId xmlns:p14="http://schemas.microsoft.com/office/powerpoint/2010/main" val="7975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168544-8863-D041-A96B-92D8F9341947}" type="slidenum">
              <a:rPr lang="nb-NO" smtClean="0"/>
              <a:t>36</a:t>
            </a:fld>
            <a:endParaRPr lang="nb-NO"/>
          </a:p>
        </p:txBody>
      </p:sp>
    </p:spTree>
    <p:extLst>
      <p:ext uri="{BB962C8B-B14F-4D97-AF65-F5344CB8AC3E}">
        <p14:creationId xmlns:p14="http://schemas.microsoft.com/office/powerpoint/2010/main" val="55448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08422D-DA1E-4608-8B8E-CF0E46DD95C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5E5975D-E128-4759-A7E5-759D7A6A8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09E8030-955F-40BC-AD3E-C140E0E68186}"/>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5" name="Plassholder for bunntekst 4">
            <a:extLst>
              <a:ext uri="{FF2B5EF4-FFF2-40B4-BE49-F238E27FC236}">
                <a16:creationId xmlns:a16="http://schemas.microsoft.com/office/drawing/2014/main" id="{50BF8DB2-07B1-45A0-A5F5-8B11819E577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F38E20-23CE-47A8-B845-5CDD440E20EE}"/>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180232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E5DF20-E949-43D1-A2C4-C2AAC2456A3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C705EEA-74FA-4375-8955-3F593BE7803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DB5D5F-F6E9-432B-8117-628268C181BD}"/>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5" name="Plassholder for bunntekst 4">
            <a:extLst>
              <a:ext uri="{FF2B5EF4-FFF2-40B4-BE49-F238E27FC236}">
                <a16:creationId xmlns:a16="http://schemas.microsoft.com/office/drawing/2014/main" id="{59BA2FD4-A158-4232-9578-BBF97049E46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174527D-BEE3-44DA-8516-242E159E9619}"/>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22945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7865F7B-3923-47D4-B729-55FF2E52BCC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9330AD2-70FB-4C35-955B-AB1D12E9EC6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4F8F358-1037-42E0-BC5D-7452F75C0206}"/>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5" name="Plassholder for bunntekst 4">
            <a:extLst>
              <a:ext uri="{FF2B5EF4-FFF2-40B4-BE49-F238E27FC236}">
                <a16:creationId xmlns:a16="http://schemas.microsoft.com/office/drawing/2014/main" id="{CC443C40-DCE6-4E1C-9DE3-04A336CE587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5421CB-B0FD-4635-A11B-DA3CD8100ABE}"/>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232765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793701-0254-4A93-B0A3-87D795989BD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DD378F8-B0B5-459A-9DA6-642DE868BE0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D6D4A9B-6306-4DB2-A46E-C6A36B8F6E27}"/>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5" name="Plassholder for bunntekst 4">
            <a:extLst>
              <a:ext uri="{FF2B5EF4-FFF2-40B4-BE49-F238E27FC236}">
                <a16:creationId xmlns:a16="http://schemas.microsoft.com/office/drawing/2014/main" id="{B7674D3C-2973-4058-9E2C-1810E2E63B1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FF2A292-640F-4518-B160-72988A0E948F}"/>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212974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A036CE-6463-4CA5-AC21-5CA6A391A7A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A33FA0F2-7160-4A2F-A053-01CDB0F6D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C5B5C73-56C7-4AC4-91E2-FB5DF6F00439}"/>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5" name="Plassholder for bunntekst 4">
            <a:extLst>
              <a:ext uri="{FF2B5EF4-FFF2-40B4-BE49-F238E27FC236}">
                <a16:creationId xmlns:a16="http://schemas.microsoft.com/office/drawing/2014/main" id="{2E2226AE-E122-4F96-A6DE-3FAFD68119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1BB26F-A2B0-4506-BAA9-0A0F8B4D7037}"/>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177661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08AAE2-3DF4-4328-B316-1975D91EEB9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2DC0853-36AE-4247-905E-2531AFD0970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3418D7C-8735-4C05-AC69-CD328E16F12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9C0CDFE-B19E-4E14-9325-3EA566A84BA2}"/>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6" name="Plassholder for bunntekst 5">
            <a:extLst>
              <a:ext uri="{FF2B5EF4-FFF2-40B4-BE49-F238E27FC236}">
                <a16:creationId xmlns:a16="http://schemas.microsoft.com/office/drawing/2014/main" id="{691697D6-F9C0-4E00-BA1F-C3BDBD5591A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88EA2B3-80AD-4E28-AA30-9955654231A8}"/>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4208552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BBCB82-C03C-4D39-8ECD-9B502E4ABCC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E3233C-6143-4B6B-A2FE-2F99C3669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B7D323F-EFD5-4C56-81DB-B91B682F7BE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CFB4090-EB89-4AD2-8C51-5C4A98F67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645B9E9-AEED-44D0-8406-8601AE867FE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0A867CC-0091-4437-B9A5-8679F3C21CE4}"/>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8" name="Plassholder for bunntekst 7">
            <a:extLst>
              <a:ext uri="{FF2B5EF4-FFF2-40B4-BE49-F238E27FC236}">
                <a16:creationId xmlns:a16="http://schemas.microsoft.com/office/drawing/2014/main" id="{ACAD2510-94ED-4BBC-B5B0-0CD8066427A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7C8ADBD-0C4D-459B-BA42-D330E5D0FEB3}"/>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305153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D17AD9-10A0-4ED3-B39F-80537A748E6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8A4467A-C731-4AE4-8EC1-BF656F07B75D}"/>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4" name="Plassholder for bunntekst 3">
            <a:extLst>
              <a:ext uri="{FF2B5EF4-FFF2-40B4-BE49-F238E27FC236}">
                <a16:creationId xmlns:a16="http://schemas.microsoft.com/office/drawing/2014/main" id="{4A7EBCF2-F170-4583-BC6F-5439BDA6196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6CEBBAC-135C-4950-A5BA-924407664F1C}"/>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15468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6870BAE-863C-47EF-AFB9-42DBDD0BD339}"/>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3" name="Plassholder for bunntekst 2">
            <a:extLst>
              <a:ext uri="{FF2B5EF4-FFF2-40B4-BE49-F238E27FC236}">
                <a16:creationId xmlns:a16="http://schemas.microsoft.com/office/drawing/2014/main" id="{94DF48BC-784D-477D-984B-8102FADE877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327BCED-E0A9-47F3-929D-98C0E034CB81}"/>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16651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8097DA-BF3C-47C4-8D25-11CA9AA9A5E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6FA4E18-51B1-428D-B25D-E291D352EF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D2990D8-0BEC-497A-9F23-589A1C705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FF66374-040F-46A3-AFE4-547D665A760D}"/>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6" name="Plassholder for bunntekst 5">
            <a:extLst>
              <a:ext uri="{FF2B5EF4-FFF2-40B4-BE49-F238E27FC236}">
                <a16:creationId xmlns:a16="http://schemas.microsoft.com/office/drawing/2014/main" id="{DEE327C9-8137-421A-A90D-69C04A16DD3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4BD57D4-46E4-42D0-9F81-A26B238F6691}"/>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568907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280D59-B860-4CEC-8C76-5FC8FDE0DDC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B4EDB95-4100-4AAD-BFC5-078010450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6759A89-A4D9-462F-B0C1-D6D16CCE8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6DD330E-8E69-441C-81AF-9B6FE047447B}"/>
              </a:ext>
            </a:extLst>
          </p:cNvPr>
          <p:cNvSpPr>
            <a:spLocks noGrp="1"/>
          </p:cNvSpPr>
          <p:nvPr>
            <p:ph type="dt" sz="half" idx="10"/>
          </p:nvPr>
        </p:nvSpPr>
        <p:spPr/>
        <p:txBody>
          <a:bodyPr/>
          <a:lstStyle/>
          <a:p>
            <a:fld id="{ED21C269-DF54-47CB-8AB7-1309A38AAA85}" type="datetimeFigureOut">
              <a:rPr lang="nb-NO" smtClean="0"/>
              <a:t>10.03.2025</a:t>
            </a:fld>
            <a:endParaRPr lang="nb-NO"/>
          </a:p>
        </p:txBody>
      </p:sp>
      <p:sp>
        <p:nvSpPr>
          <p:cNvPr id="6" name="Plassholder for bunntekst 5">
            <a:extLst>
              <a:ext uri="{FF2B5EF4-FFF2-40B4-BE49-F238E27FC236}">
                <a16:creationId xmlns:a16="http://schemas.microsoft.com/office/drawing/2014/main" id="{DC42DCCC-2462-4A4B-AA43-E9243FFB7F3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29CDC13-90AA-4B8D-8D25-AD66EC753172}"/>
              </a:ext>
            </a:extLst>
          </p:cNvPr>
          <p:cNvSpPr>
            <a:spLocks noGrp="1"/>
          </p:cNvSpPr>
          <p:nvPr>
            <p:ph type="sldNum" sz="quarter" idx="12"/>
          </p:nvPr>
        </p:nvSpPr>
        <p:spPr/>
        <p:txBody>
          <a:bodyPr/>
          <a:lstStyle/>
          <a:p>
            <a:fld id="{2F5906B4-D251-4886-B14E-E26F0CC03566}" type="slidenum">
              <a:rPr lang="nb-NO" smtClean="0"/>
              <a:t>‹#›</a:t>
            </a:fld>
            <a:endParaRPr lang="nb-NO"/>
          </a:p>
        </p:txBody>
      </p:sp>
    </p:spTree>
    <p:extLst>
      <p:ext uri="{BB962C8B-B14F-4D97-AF65-F5344CB8AC3E}">
        <p14:creationId xmlns:p14="http://schemas.microsoft.com/office/powerpoint/2010/main" val="130116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ED1D011-0B7A-86E9-69E1-ADE9B786C3CC}"/>
              </a:ext>
            </a:extLst>
          </p:cNvPr>
          <p:cNvGraphicFramePr>
            <a:graphicFrameLocks noChangeAspect="1"/>
          </p:cNvGraphicFramePr>
          <p:nvPr userDrawn="1">
            <p:custDataLst>
              <p:tags r:id="rId13"/>
            </p:custDataLst>
            <p:extLst>
              <p:ext uri="{D42A27DB-BD31-4B8C-83A1-F6EECF244321}">
                <p14:modId xmlns:p14="http://schemas.microsoft.com/office/powerpoint/2010/main" val="2019786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8" name="Objekt 7" hidden="1">
                        <a:extLst>
                          <a:ext uri="{FF2B5EF4-FFF2-40B4-BE49-F238E27FC236}">
                            <a16:creationId xmlns:a16="http://schemas.microsoft.com/office/drawing/2014/main" id="{0ED1D011-0B7A-86E9-69E1-ADE9B786C3CC}"/>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Plassholder for tittel 1">
            <a:extLst>
              <a:ext uri="{FF2B5EF4-FFF2-40B4-BE49-F238E27FC236}">
                <a16:creationId xmlns:a16="http://schemas.microsoft.com/office/drawing/2014/main" id="{4A1ED597-B709-4FBC-A0FE-EA811153B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820CF0F-9777-4B34-BAC0-18491EFF7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56FBC0-9A67-4337-944A-7AE273B9F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1C269-DF54-47CB-8AB7-1309A38AAA85}" type="datetimeFigureOut">
              <a:rPr lang="nb-NO" smtClean="0"/>
              <a:t>10.03.2025</a:t>
            </a:fld>
            <a:endParaRPr lang="nb-NO"/>
          </a:p>
        </p:txBody>
      </p:sp>
      <p:sp>
        <p:nvSpPr>
          <p:cNvPr id="5" name="Plassholder for bunntekst 4">
            <a:extLst>
              <a:ext uri="{FF2B5EF4-FFF2-40B4-BE49-F238E27FC236}">
                <a16:creationId xmlns:a16="http://schemas.microsoft.com/office/drawing/2014/main" id="{413A5229-12BB-49B5-B28B-8F465F606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C36C7B6-50EC-41D2-A7D3-FCBA32A3C3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906B4-D251-4886-B14E-E26F0CC03566}" type="slidenum">
              <a:rPr lang="nb-NO" smtClean="0"/>
              <a:t>‹#›</a:t>
            </a:fld>
            <a:endParaRPr lang="nb-NO"/>
          </a:p>
        </p:txBody>
      </p:sp>
    </p:spTree>
    <p:extLst>
      <p:ext uri="{BB962C8B-B14F-4D97-AF65-F5344CB8AC3E}">
        <p14:creationId xmlns:p14="http://schemas.microsoft.com/office/powerpoint/2010/main" val="36676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E8CAE1C-9BB6-F9EC-F256-56C0ADF878C5}"/>
              </a:ext>
            </a:extLst>
          </p:cNvPr>
          <p:cNvGraphicFramePr>
            <a:graphicFrameLocks noChangeAspect="1"/>
          </p:cNvGraphicFramePr>
          <p:nvPr>
            <p:custDataLst>
              <p:tags r:id="rId1"/>
            </p:custDataLst>
            <p:extLst>
              <p:ext uri="{D42A27DB-BD31-4B8C-83A1-F6EECF244321}">
                <p14:modId xmlns:p14="http://schemas.microsoft.com/office/powerpoint/2010/main" val="4294901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 name="Objekt 4" hidden="1">
                        <a:extLst>
                          <a:ext uri="{FF2B5EF4-FFF2-40B4-BE49-F238E27FC236}">
                            <a16:creationId xmlns:a16="http://schemas.microsoft.com/office/drawing/2014/main" id="{8E8CAE1C-9BB6-F9EC-F256-56C0ADF878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0F210CCC-08C5-46D2-9C17-4112800EB000}"/>
              </a:ext>
            </a:extLst>
          </p:cNvPr>
          <p:cNvSpPr>
            <a:spLocks noGrp="1"/>
          </p:cNvSpPr>
          <p:nvPr>
            <p:ph type="ctrTitle"/>
          </p:nvPr>
        </p:nvSpPr>
        <p:spPr>
          <a:xfrm>
            <a:off x="717550" y="793749"/>
            <a:ext cx="10756900" cy="969963"/>
          </a:xfrm>
        </p:spPr>
        <p:txBody>
          <a:bodyPr vert="horz"/>
          <a:lstStyle/>
          <a:p>
            <a:r>
              <a:rPr lang="nb-NO" dirty="0">
                <a:solidFill>
                  <a:schemeClr val="accent6">
                    <a:lumMod val="40000"/>
                    <a:lumOff val="60000"/>
                  </a:schemeClr>
                </a:solidFill>
              </a:rPr>
              <a:t>VELKOMMEN TIL ÅRSMØTE 2025</a:t>
            </a:r>
          </a:p>
        </p:txBody>
      </p:sp>
      <p:pic>
        <p:nvPicPr>
          <p:cNvPr id="10" name="Bilde 9" descr="Et bilde som inneholder emblem, symbol, logo, Varemerke&#10;&#10;KI-generert innhold kan være feil.">
            <a:extLst>
              <a:ext uri="{FF2B5EF4-FFF2-40B4-BE49-F238E27FC236}">
                <a16:creationId xmlns:a16="http://schemas.microsoft.com/office/drawing/2014/main" id="{88E68951-6BC1-CF00-A7BB-E0411055F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385" y="2015316"/>
            <a:ext cx="4507230" cy="4260566"/>
          </a:xfrm>
          <a:prstGeom prst="rect">
            <a:avLst/>
          </a:prstGeom>
        </p:spPr>
      </p:pic>
    </p:spTree>
    <p:extLst>
      <p:ext uri="{BB962C8B-B14F-4D97-AF65-F5344CB8AC3E}">
        <p14:creationId xmlns:p14="http://schemas.microsoft.com/office/powerpoint/2010/main" val="65507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DA1051-A6F4-2A7D-6560-9E3DD57C9C5F}"/>
              </a:ext>
            </a:extLst>
          </p:cNvPr>
          <p:cNvSpPr>
            <a:spLocks noGrp="1"/>
          </p:cNvSpPr>
          <p:nvPr>
            <p:ph type="title"/>
          </p:nvPr>
        </p:nvSpPr>
        <p:spPr>
          <a:xfrm>
            <a:off x="265272" y="205740"/>
            <a:ext cx="5492432" cy="868680"/>
          </a:xfrm>
        </p:spPr>
        <p:txBody>
          <a:bodyPr>
            <a:normAutofit/>
          </a:bodyPr>
          <a:lstStyle/>
          <a:p>
            <a:r>
              <a:rPr lang="nb-NO" sz="4400" dirty="0">
                <a:solidFill>
                  <a:schemeClr val="accent6">
                    <a:lumMod val="60000"/>
                    <a:lumOff val="40000"/>
                  </a:schemeClr>
                </a:solidFill>
                <a:latin typeface="Arial" panose="020B0604020202020204" pitchFamily="34" charset="0"/>
                <a:cs typeface="Arial" panose="020B0604020202020204" pitchFamily="34" charset="0"/>
              </a:rPr>
              <a:t>RIFLEUTVALGET</a:t>
            </a:r>
            <a:endParaRPr lang="nb-NO" dirty="0">
              <a:solidFill>
                <a:schemeClr val="bg1"/>
              </a:solidFill>
              <a:latin typeface="Arial" panose="020B0604020202020204" pitchFamily="34" charset="0"/>
              <a:cs typeface="Arial" panose="020B0604020202020204" pitchFamily="34" charset="0"/>
            </a:endParaRPr>
          </a:p>
        </p:txBody>
      </p:sp>
      <p:pic>
        <p:nvPicPr>
          <p:cNvPr id="9" name="Bilde 8" descr="Et bilde som inneholder tekst, skjermbilde, programvare, Nettside&#10;&#10;KI-generert innhold kan være feil.">
            <a:extLst>
              <a:ext uri="{FF2B5EF4-FFF2-40B4-BE49-F238E27FC236}">
                <a16:creationId xmlns:a16="http://schemas.microsoft.com/office/drawing/2014/main" id="{CB633E58-5E66-003E-6F40-551A2D15D0CF}"/>
              </a:ext>
            </a:extLst>
          </p:cNvPr>
          <p:cNvPicPr>
            <a:picLocks noChangeAspect="1"/>
          </p:cNvPicPr>
          <p:nvPr/>
        </p:nvPicPr>
        <p:blipFill rotWithShape="1">
          <a:blip r:embed="rId2"/>
          <a:srcRect l="47862" t="30741" r="14584" b="22329"/>
          <a:stretch/>
        </p:blipFill>
        <p:spPr bwMode="auto">
          <a:xfrm>
            <a:off x="377601" y="1474630"/>
            <a:ext cx="5560582" cy="3908740"/>
          </a:xfrm>
          <a:prstGeom prst="rect">
            <a:avLst/>
          </a:prstGeom>
          <a:extLst>
            <a:ext uri="{53640926-AAD7-44D8-BBD7-CCE9431645EC}">
              <a14:shadowObscured xmlns:a14="http://schemas.microsoft.com/office/drawing/2010/main"/>
            </a:ext>
          </a:extLst>
        </p:spPr>
      </p:pic>
      <p:pic>
        <p:nvPicPr>
          <p:cNvPr id="10" name="Bilde 9" descr="Et bilde som inneholder tekst, skjermbilde, programvare, Dataikon&#10;&#10;KI-generert innhold kan være feil.">
            <a:extLst>
              <a:ext uri="{FF2B5EF4-FFF2-40B4-BE49-F238E27FC236}">
                <a16:creationId xmlns:a16="http://schemas.microsoft.com/office/drawing/2014/main" id="{CBEDC150-AC3D-EAF0-4F35-C33C4B024FB7}"/>
              </a:ext>
            </a:extLst>
          </p:cNvPr>
          <p:cNvPicPr>
            <a:picLocks noChangeAspect="1"/>
          </p:cNvPicPr>
          <p:nvPr/>
        </p:nvPicPr>
        <p:blipFill rotWithShape="1">
          <a:blip r:embed="rId3"/>
          <a:srcRect l="14539" t="41919" r="60235" b="24974"/>
          <a:stretch/>
        </p:blipFill>
        <p:spPr bwMode="auto">
          <a:xfrm>
            <a:off x="6253819" y="1474630"/>
            <a:ext cx="5294715" cy="390874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28810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E0E627-CC4F-C1FF-2271-FEE686DC4EB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4BE6853-90AC-6E43-0A78-F464656E836F}"/>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7033241-D669-F3AA-3249-B28427726F1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D9791472-3444-0EE9-BC67-A635F71F7F8D}"/>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Marte Austvik</a:t>
            </a:r>
          </a:p>
        </p:txBody>
      </p:sp>
      <p:pic>
        <p:nvPicPr>
          <p:cNvPr id="5" name="Bilde 4" descr="Et bilde som inneholder emblem, symbol, logo, Varemerke&#10;&#10;KI-generert innhold kan være feil.">
            <a:extLst>
              <a:ext uri="{FF2B5EF4-FFF2-40B4-BE49-F238E27FC236}">
                <a16:creationId xmlns:a16="http://schemas.microsoft.com/office/drawing/2014/main" id="{10A4C3E3-DABC-3144-68A5-0E30E02D0EE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FC8568B3-13E4-1EA4-4E5E-D5DDF04B757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D7DA52FB-667A-F092-376C-4F69926527F1}"/>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96D7C358-18D8-CFFD-065B-1DBE31FEBB3F}"/>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19203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47F41C-247B-F1F6-ACDE-DD67F117303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4FA2804-FEAF-286F-6AF9-BD133E7F33AF}"/>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B463CE8-20DB-30EC-3436-DBE4E9906C0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517DC53-9E8D-D282-2E5C-C194F0BE84A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Arne Dahl</a:t>
            </a:r>
          </a:p>
        </p:txBody>
      </p:sp>
      <p:pic>
        <p:nvPicPr>
          <p:cNvPr id="5" name="Bilde 4" descr="Et bilde som inneholder emblem, symbol, logo, Varemerke&#10;&#10;KI-generert innhold kan være feil.">
            <a:extLst>
              <a:ext uri="{FF2B5EF4-FFF2-40B4-BE49-F238E27FC236}">
                <a16:creationId xmlns:a16="http://schemas.microsoft.com/office/drawing/2014/main" id="{2977D21D-5369-0649-7127-8DB38BF709B6}"/>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B6D98CF8-FDD7-7650-F293-9627B2CE3431}"/>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719B6827-ACC7-3EA2-8841-F16AD38AD6E1}"/>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7373B296-1691-0955-0057-C4007EC2A385}"/>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422593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7DEEDD-DF70-7405-BE6B-0E461745B403}"/>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0B7C466-CB32-CC7A-6F01-3A596787F841}"/>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1C4E018-F5C3-1F9D-A828-148A5EB8D560}"/>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7E33DD10-CF6A-BDDB-B683-F88FDAD1CB93}"/>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Eirik Tranaas Vannebo</a:t>
            </a:r>
          </a:p>
        </p:txBody>
      </p:sp>
      <p:pic>
        <p:nvPicPr>
          <p:cNvPr id="5" name="Bilde 4" descr="Et bilde som inneholder emblem, symbol, logo, Varemerke&#10;&#10;KI-generert innhold kan være feil.">
            <a:extLst>
              <a:ext uri="{FF2B5EF4-FFF2-40B4-BE49-F238E27FC236}">
                <a16:creationId xmlns:a16="http://schemas.microsoft.com/office/drawing/2014/main" id="{E7E72FBD-F388-1417-82DB-95C64425B93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7ECD0A43-1C3B-3D7F-A41F-09397094A64B}"/>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6F69FAA5-85D8-184A-6667-8F06E3AEBD20}"/>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5966CB89-3D16-ED5A-6143-5DCCFA455FE7}"/>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306977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30F456-CD6F-D37B-8EC1-B92C127DBBF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2EB5D1F-AF47-55EF-56A5-FBA4D4763726}"/>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460BFAD-B0FF-EA96-FDF5-EAD13C4D236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1F6AC16-76D9-ADA1-5305-7D018FAB50B5}"/>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Håvard Hjelde</a:t>
            </a:r>
          </a:p>
        </p:txBody>
      </p:sp>
      <p:pic>
        <p:nvPicPr>
          <p:cNvPr id="5" name="Bilde 4" descr="Et bilde som inneholder emblem, symbol, logo, Varemerke&#10;&#10;KI-generert innhold kan være feil.">
            <a:extLst>
              <a:ext uri="{FF2B5EF4-FFF2-40B4-BE49-F238E27FC236}">
                <a16:creationId xmlns:a16="http://schemas.microsoft.com/office/drawing/2014/main" id="{1925B648-0368-0344-2910-50B87C9539C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37C361A3-60BC-B2E5-7656-5766E586875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13A48BBB-57CD-CC83-7B4C-501588F160E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50BB8176-01B1-46FC-6594-777EB8B8AC3A}"/>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286122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2378F0-579B-926C-74CD-29123FE77306}"/>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17E50910-CAA0-6CF8-1143-B3EF5652FF95}"/>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5C0D51E-D834-5923-C69E-249DD735A6A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A1DF154B-DD7B-4625-530E-9877EE7BEDD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Silje </a:t>
            </a:r>
            <a:r>
              <a:rPr lang="nb-NO" sz="3600" dirty="0" err="1">
                <a:solidFill>
                  <a:schemeClr val="bg1"/>
                </a:solidFill>
              </a:rPr>
              <a:t>Lereggen</a:t>
            </a:r>
            <a:r>
              <a:rPr lang="nb-NO" sz="3600" dirty="0">
                <a:solidFill>
                  <a:schemeClr val="bg1"/>
                </a:solidFill>
              </a:rPr>
              <a:t> Larsen</a:t>
            </a:r>
          </a:p>
        </p:txBody>
      </p:sp>
      <p:pic>
        <p:nvPicPr>
          <p:cNvPr id="5" name="Bilde 4" descr="Et bilde som inneholder emblem, symbol, logo, Varemerke&#10;&#10;KI-generert innhold kan være feil.">
            <a:extLst>
              <a:ext uri="{FF2B5EF4-FFF2-40B4-BE49-F238E27FC236}">
                <a16:creationId xmlns:a16="http://schemas.microsoft.com/office/drawing/2014/main" id="{6D011F06-AC3A-4F20-8EAA-3A491151BADA}"/>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4B0E46C7-7F3F-83CE-CABD-253A63045C0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B5FA3A07-ED19-D8D1-2CBD-7CEA95035A67}"/>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E7D0B769-87CF-B59D-D374-26EEFC04890A}"/>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293078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1773211-379D-3094-215B-D61EAD9A5B8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42D77E5-75CA-A92F-BA91-B8B096DF137B}"/>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ED5DA7B-65DC-E670-60BD-D88F0E8F619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817BDFB1-1454-77B5-DACF-A49C3CE74A4C}"/>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Monica </a:t>
            </a:r>
            <a:r>
              <a:rPr lang="nb-NO" sz="3600" dirty="0" err="1">
                <a:solidFill>
                  <a:schemeClr val="bg1"/>
                </a:solidFill>
              </a:rPr>
              <a:t>Rimolsrønning</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09E82BE1-3B69-3D7F-87C8-43FE53E1361E}"/>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14A11B01-0B5D-8F80-0D0F-0BDBA50A2E9F}"/>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DD162B00-0D4E-81E2-6E39-53B527935D80}"/>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46E4B174-B300-EAA6-5D2A-271DDAEB4C96}"/>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39333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CD0A60-8A40-084F-0404-026FA1B818D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53B01EB-46F8-B76B-6053-2046C374A696}"/>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21629A9-7836-9BCE-D08B-3779436DBFE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DC6FCB7-8D0E-C673-A7E4-B7FB2C5F64B2}"/>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Kenneth Raanes</a:t>
            </a:r>
          </a:p>
        </p:txBody>
      </p:sp>
      <p:pic>
        <p:nvPicPr>
          <p:cNvPr id="5" name="Bilde 4" descr="Et bilde som inneholder emblem, symbol, logo, Varemerke&#10;&#10;KI-generert innhold kan være feil.">
            <a:extLst>
              <a:ext uri="{FF2B5EF4-FFF2-40B4-BE49-F238E27FC236}">
                <a16:creationId xmlns:a16="http://schemas.microsoft.com/office/drawing/2014/main" id="{AFADFF9B-2124-479A-0446-E1E4E11EE7B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9F9D5D4F-0FB2-47DC-F0CE-2A7DA65833E6}"/>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
        <p:nvSpPr>
          <p:cNvPr id="7" name="TekstSylinder 6">
            <a:extLst>
              <a:ext uri="{FF2B5EF4-FFF2-40B4-BE49-F238E27FC236}">
                <a16:creationId xmlns:a16="http://schemas.microsoft.com/office/drawing/2014/main" id="{51233746-3461-9BBD-ADD2-59623D3BF681}"/>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DBF11256-59A4-7780-805C-C7080FE124C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162054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8308CC-DC99-A9F0-9245-411FADFE479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59425F1-739B-D2E5-5B1A-48BA73D377B3}"/>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033C9BB-E654-9A23-EFAD-33B50DDFCE7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74750B11-9D8B-013A-2304-2A7AE44D9731}"/>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Eirin Øien Sætran</a:t>
            </a:r>
          </a:p>
        </p:txBody>
      </p:sp>
      <p:pic>
        <p:nvPicPr>
          <p:cNvPr id="5" name="Bilde 4" descr="Et bilde som inneholder emblem, symbol, logo, Varemerke&#10;&#10;KI-generert innhold kan være feil.">
            <a:extLst>
              <a:ext uri="{FF2B5EF4-FFF2-40B4-BE49-F238E27FC236}">
                <a16:creationId xmlns:a16="http://schemas.microsoft.com/office/drawing/2014/main" id="{459A308C-A40D-03D0-F6A3-5D4EC049334A}"/>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45F5492-46EC-7A99-19E5-A372B32449BE}"/>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
        <p:nvSpPr>
          <p:cNvPr id="7" name="TekstSylinder 6">
            <a:extLst>
              <a:ext uri="{FF2B5EF4-FFF2-40B4-BE49-F238E27FC236}">
                <a16:creationId xmlns:a16="http://schemas.microsoft.com/office/drawing/2014/main" id="{8B5BA63E-B4D9-CAF0-6DA1-BF6ABA18FBDB}"/>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AE8621B5-61F4-E07C-7E7D-620F4137015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34183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42631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59FA94-DB1C-B9DA-9B36-9CBD45B771A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06CCAD2-C907-9B11-4412-A5905DB9357D}"/>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4C1FE683-B978-0F78-A971-62D0DD5E152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35D376F8-FCB2-9068-7A39-ACB99A3E3399}"/>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Tree>
    <p:extLst>
      <p:ext uri="{BB962C8B-B14F-4D97-AF65-F5344CB8AC3E}">
        <p14:creationId xmlns:p14="http://schemas.microsoft.com/office/powerpoint/2010/main" val="106114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F5F06D-5038-F524-57FA-007C1EB03109}"/>
              </a:ext>
            </a:extLst>
          </p:cNvPr>
          <p:cNvSpPr>
            <a:spLocks noGrp="1"/>
          </p:cNvSpPr>
          <p:nvPr>
            <p:ph type="body" sz="half" idx="2"/>
          </p:nvPr>
        </p:nvSpPr>
        <p:spPr>
          <a:xfrm>
            <a:off x="131128" y="148589"/>
            <a:ext cx="11893232" cy="1760221"/>
          </a:xfrm>
        </p:spPr>
        <p:txBody>
          <a:bodyPr>
            <a:normAutofit/>
          </a:bodyPr>
          <a:lstStyle/>
          <a:p>
            <a:r>
              <a:rPr lang="nb-NO" sz="1900" dirty="0">
                <a:solidFill>
                  <a:schemeClr val="bg1"/>
                </a:solidFill>
              </a:rPr>
              <a:t>Riflebanen har vært stengt en periode pga. ikke godkjent bane, men da ny leieavtale ble signert så ble det besluttet å utbedre banen og få den godkjent.</a:t>
            </a:r>
          </a:p>
          <a:p>
            <a:r>
              <a:rPr lang="nb-NO" sz="1900" dirty="0">
                <a:solidFill>
                  <a:schemeClr val="bg1"/>
                </a:solidFill>
              </a:rPr>
              <a:t>Startet med å samle utvalget og planlegge det som måtte utføres for å få banen godkjent. Det er en stor jobb som må utføres. Mange dugnadstimer vil det bli, men alle var positive til dette.</a:t>
            </a:r>
          </a:p>
          <a:p>
            <a:r>
              <a:rPr lang="nb-NO" sz="1900" dirty="0">
                <a:solidFill>
                  <a:schemeClr val="bg1"/>
                </a:solidFill>
              </a:rPr>
              <a:t>Vi kom i gang siste del av april</a:t>
            </a:r>
            <a:r>
              <a:rPr lang="nb-NO" sz="1800" dirty="0">
                <a:solidFill>
                  <a:schemeClr val="bg1"/>
                </a:solidFill>
              </a:rPr>
              <a:t>.</a:t>
            </a:r>
          </a:p>
          <a:p>
            <a:endParaRPr lang="nb-NO" dirty="0">
              <a:solidFill>
                <a:schemeClr val="bg1"/>
              </a:solidFill>
            </a:endParaRPr>
          </a:p>
        </p:txBody>
      </p:sp>
      <p:sp>
        <p:nvSpPr>
          <p:cNvPr id="5" name="TekstSylinder 4">
            <a:extLst>
              <a:ext uri="{FF2B5EF4-FFF2-40B4-BE49-F238E27FC236}">
                <a16:creationId xmlns:a16="http://schemas.microsoft.com/office/drawing/2014/main" id="{531E6905-DF15-E1C2-1301-1377847CAC7B}"/>
              </a:ext>
            </a:extLst>
          </p:cNvPr>
          <p:cNvSpPr txBox="1"/>
          <p:nvPr/>
        </p:nvSpPr>
        <p:spPr>
          <a:xfrm>
            <a:off x="131128" y="2016501"/>
            <a:ext cx="3897630" cy="2031325"/>
          </a:xfrm>
          <a:prstGeom prst="rect">
            <a:avLst/>
          </a:prstGeom>
          <a:noFill/>
        </p:spPr>
        <p:txBody>
          <a:bodyPr wrap="square" rtlCol="0">
            <a:spAutoFit/>
          </a:bodyPr>
          <a:lstStyle/>
          <a:p>
            <a:r>
              <a:rPr lang="nb-NO" dirty="0">
                <a:solidFill>
                  <a:schemeClr val="bg1"/>
                </a:solidFill>
              </a:rPr>
              <a:t>Det som måtte utføres var:</a:t>
            </a:r>
          </a:p>
          <a:p>
            <a:pPr marL="285750" indent="-285750">
              <a:buFont typeface="Wingdings" panose="05000000000000000000" pitchFamily="2" charset="2"/>
              <a:buChar char="§"/>
            </a:pPr>
            <a:r>
              <a:rPr lang="nb-NO" dirty="0">
                <a:solidFill>
                  <a:schemeClr val="bg1"/>
                </a:solidFill>
              </a:rPr>
              <a:t>Bygge nytt hus til El- skivene</a:t>
            </a:r>
          </a:p>
          <a:p>
            <a:pPr marL="285750" indent="-285750">
              <a:buFont typeface="Wingdings" panose="05000000000000000000" pitchFamily="2" charset="2"/>
              <a:buChar char="§"/>
            </a:pPr>
            <a:r>
              <a:rPr lang="nb-NO" dirty="0">
                <a:solidFill>
                  <a:schemeClr val="bg1"/>
                </a:solidFill>
              </a:rPr>
              <a:t>Ny skinnegang til skivetrekken</a:t>
            </a:r>
          </a:p>
          <a:p>
            <a:pPr marL="285750" indent="-285750">
              <a:buFont typeface="Wingdings" panose="05000000000000000000" pitchFamily="2" charset="2"/>
              <a:buChar char="§"/>
            </a:pPr>
            <a:r>
              <a:rPr lang="nb-NO" dirty="0">
                <a:solidFill>
                  <a:schemeClr val="bg1"/>
                </a:solidFill>
              </a:rPr>
              <a:t>Utbedring skinnegang til elgbanen</a:t>
            </a:r>
          </a:p>
          <a:p>
            <a:pPr marL="285750" indent="-285750">
              <a:buFont typeface="Wingdings" panose="05000000000000000000" pitchFamily="2" charset="2"/>
              <a:buChar char="§"/>
            </a:pPr>
            <a:r>
              <a:rPr lang="nb-NO" dirty="0">
                <a:solidFill>
                  <a:schemeClr val="bg1"/>
                </a:solidFill>
              </a:rPr>
              <a:t>Flytting og montering av brakke</a:t>
            </a:r>
          </a:p>
          <a:p>
            <a:pPr marL="285750" indent="-285750">
              <a:buFont typeface="Wingdings" panose="05000000000000000000" pitchFamily="2" charset="2"/>
              <a:buChar char="§"/>
            </a:pPr>
            <a:r>
              <a:rPr lang="nb-NO" dirty="0">
                <a:solidFill>
                  <a:schemeClr val="bg1"/>
                </a:solidFill>
              </a:rPr>
              <a:t>Utbedring av El- skiver</a:t>
            </a:r>
          </a:p>
          <a:p>
            <a:pPr marL="285750" indent="-285750">
              <a:buFont typeface="Wingdings" panose="05000000000000000000" pitchFamily="2" charset="2"/>
              <a:buChar char="§"/>
            </a:pPr>
            <a:r>
              <a:rPr lang="nb-NO" dirty="0">
                <a:solidFill>
                  <a:schemeClr val="bg1"/>
                </a:solidFill>
              </a:rPr>
              <a:t>Oppjustering av voll bak skiver</a:t>
            </a:r>
          </a:p>
        </p:txBody>
      </p:sp>
      <p:sp>
        <p:nvSpPr>
          <p:cNvPr id="7" name="TekstSylinder 6">
            <a:extLst>
              <a:ext uri="{FF2B5EF4-FFF2-40B4-BE49-F238E27FC236}">
                <a16:creationId xmlns:a16="http://schemas.microsoft.com/office/drawing/2014/main" id="{B4B96D04-4C9C-1C3C-8451-35EDC743C270}"/>
              </a:ext>
            </a:extLst>
          </p:cNvPr>
          <p:cNvSpPr txBox="1"/>
          <p:nvPr/>
        </p:nvSpPr>
        <p:spPr>
          <a:xfrm>
            <a:off x="131128" y="4155517"/>
            <a:ext cx="4886642" cy="2308324"/>
          </a:xfrm>
          <a:prstGeom prst="rect">
            <a:avLst/>
          </a:prstGeom>
          <a:noFill/>
        </p:spPr>
        <p:txBody>
          <a:bodyPr wrap="square" rtlCol="0">
            <a:spAutoFit/>
          </a:bodyPr>
          <a:lstStyle/>
          <a:p>
            <a:r>
              <a:rPr lang="nb-NO" dirty="0">
                <a:solidFill>
                  <a:schemeClr val="bg1"/>
                </a:solidFill>
              </a:rPr>
              <a:t>Bygging av ny voll mot skianlegget. Dette var en stor jobb.</a:t>
            </a:r>
          </a:p>
          <a:p>
            <a:r>
              <a:rPr lang="nb-NO" dirty="0">
                <a:solidFill>
                  <a:schemeClr val="bg1"/>
                </a:solidFill>
              </a:rPr>
              <a:t>Vi tok kontakt med en entreprenør for å få utføre denne jobben</a:t>
            </a:r>
          </a:p>
          <a:p>
            <a:r>
              <a:rPr lang="nb-NO" dirty="0">
                <a:solidFill>
                  <a:schemeClr val="bg1"/>
                </a:solidFill>
              </a:rPr>
              <a:t>Det ville gå med en god del masse til dette. Når den var ferdig kom vi til</a:t>
            </a:r>
          </a:p>
          <a:p>
            <a:r>
              <a:rPr lang="nb-NO" dirty="0">
                <a:solidFill>
                  <a:schemeClr val="bg1"/>
                </a:solidFill>
              </a:rPr>
              <a:t>ca. 4000m3</a:t>
            </a:r>
          </a:p>
          <a:p>
            <a:r>
              <a:rPr lang="nb-NO" dirty="0">
                <a:solidFill>
                  <a:schemeClr val="bg1"/>
                </a:solidFill>
              </a:rPr>
              <a:t>Alt som er nevnt over ville medføre mye arbeid.</a:t>
            </a:r>
          </a:p>
        </p:txBody>
      </p:sp>
      <p:sp>
        <p:nvSpPr>
          <p:cNvPr id="8" name="TekstSylinder 7">
            <a:extLst>
              <a:ext uri="{FF2B5EF4-FFF2-40B4-BE49-F238E27FC236}">
                <a16:creationId xmlns:a16="http://schemas.microsoft.com/office/drawing/2014/main" id="{2EBF75F6-DB25-54B0-091B-2DB13645ED9B}"/>
              </a:ext>
            </a:extLst>
          </p:cNvPr>
          <p:cNvSpPr txBox="1"/>
          <p:nvPr/>
        </p:nvSpPr>
        <p:spPr>
          <a:xfrm>
            <a:off x="5330189" y="1792008"/>
            <a:ext cx="6694167" cy="1754326"/>
          </a:xfrm>
          <a:prstGeom prst="rect">
            <a:avLst/>
          </a:prstGeom>
          <a:noFill/>
        </p:spPr>
        <p:txBody>
          <a:bodyPr wrap="square" rtlCol="0">
            <a:spAutoFit/>
          </a:bodyPr>
          <a:lstStyle/>
          <a:p>
            <a:r>
              <a:rPr lang="nb-NO" dirty="0">
                <a:solidFill>
                  <a:schemeClr val="bg1"/>
                </a:solidFill>
              </a:rPr>
              <a:t>Utvalget var positivt til arbeidet som ville komme.</a:t>
            </a:r>
          </a:p>
          <a:p>
            <a:r>
              <a:rPr lang="nb-NO" dirty="0">
                <a:solidFill>
                  <a:schemeClr val="bg1"/>
                </a:solidFill>
              </a:rPr>
              <a:t>Faste kvelder ble satt opp og en god del</a:t>
            </a:r>
          </a:p>
          <a:p>
            <a:r>
              <a:rPr lang="nb-NO" dirty="0">
                <a:solidFill>
                  <a:schemeClr val="bg1"/>
                </a:solidFill>
              </a:rPr>
              <a:t>telefonsamtaler ble tatt. Det var en kjempe god oppslutning på dugnaden. Den siste kvelden før kontrollen kom så var det</a:t>
            </a:r>
          </a:p>
          <a:p>
            <a:r>
              <a:rPr lang="nb-NO" dirty="0">
                <a:solidFill>
                  <a:schemeClr val="bg1"/>
                </a:solidFill>
              </a:rPr>
              <a:t>steinplukking på ny-vollen. Da møtte både smått og stort opp. Det har gått med ca. 1010 dugnadstimer.</a:t>
            </a:r>
          </a:p>
        </p:txBody>
      </p:sp>
      <p:cxnSp>
        <p:nvCxnSpPr>
          <p:cNvPr id="10" name="Rett linje 9">
            <a:extLst>
              <a:ext uri="{FF2B5EF4-FFF2-40B4-BE49-F238E27FC236}">
                <a16:creationId xmlns:a16="http://schemas.microsoft.com/office/drawing/2014/main" id="{24EE3C57-8EAE-4D7B-3D40-CD4847443BD3}"/>
              </a:ext>
            </a:extLst>
          </p:cNvPr>
          <p:cNvCxnSpPr>
            <a:cxnSpLocks/>
          </p:cNvCxnSpPr>
          <p:nvPr/>
        </p:nvCxnSpPr>
        <p:spPr>
          <a:xfrm>
            <a:off x="5017770" y="1792008"/>
            <a:ext cx="0" cy="4791672"/>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Sylinder 12">
            <a:extLst>
              <a:ext uri="{FF2B5EF4-FFF2-40B4-BE49-F238E27FC236}">
                <a16:creationId xmlns:a16="http://schemas.microsoft.com/office/drawing/2014/main" id="{3343015C-AFEE-9BB8-F8BF-F9C6A070B8DE}"/>
              </a:ext>
            </a:extLst>
          </p:cNvPr>
          <p:cNvSpPr txBox="1"/>
          <p:nvPr/>
        </p:nvSpPr>
        <p:spPr>
          <a:xfrm>
            <a:off x="5330189" y="3748862"/>
            <a:ext cx="6927089" cy="1200329"/>
          </a:xfrm>
          <a:prstGeom prst="rect">
            <a:avLst/>
          </a:prstGeom>
          <a:noFill/>
        </p:spPr>
        <p:txBody>
          <a:bodyPr wrap="none" rtlCol="0">
            <a:spAutoFit/>
          </a:bodyPr>
          <a:lstStyle/>
          <a:p>
            <a:r>
              <a:rPr lang="nb-NO" dirty="0">
                <a:solidFill>
                  <a:schemeClr val="bg1"/>
                </a:solidFill>
              </a:rPr>
              <a:t>Kontroll av banen for godkjenning av politiet ble utført den 11. Juni 2024</a:t>
            </a:r>
          </a:p>
          <a:p>
            <a:r>
              <a:rPr lang="nb-NO" dirty="0">
                <a:solidFill>
                  <a:schemeClr val="bg1"/>
                </a:solidFill>
              </a:rPr>
              <a:t>Alle feil var da utbedret og banen ble godkjent og klar til bruk.</a:t>
            </a:r>
          </a:p>
          <a:p>
            <a:r>
              <a:rPr lang="nb-NO" dirty="0">
                <a:solidFill>
                  <a:schemeClr val="bg1"/>
                </a:solidFill>
              </a:rPr>
              <a:t>Startet med skyting den 5. august og fram til 18. september.</a:t>
            </a:r>
          </a:p>
          <a:p>
            <a:r>
              <a:rPr lang="nb-NO" dirty="0">
                <a:solidFill>
                  <a:schemeClr val="bg1"/>
                </a:solidFill>
              </a:rPr>
              <a:t>I den perioden var det 235 </a:t>
            </a:r>
            <a:r>
              <a:rPr lang="nb-NO" dirty="0" err="1">
                <a:solidFill>
                  <a:schemeClr val="bg1"/>
                </a:solidFill>
              </a:rPr>
              <a:t>stk</a:t>
            </a:r>
            <a:r>
              <a:rPr lang="nb-NO" dirty="0">
                <a:solidFill>
                  <a:schemeClr val="bg1"/>
                </a:solidFill>
              </a:rPr>
              <a:t> skyttere på banen.</a:t>
            </a:r>
          </a:p>
        </p:txBody>
      </p:sp>
      <p:sp>
        <p:nvSpPr>
          <p:cNvPr id="14" name="TekstSylinder 13">
            <a:extLst>
              <a:ext uri="{FF2B5EF4-FFF2-40B4-BE49-F238E27FC236}">
                <a16:creationId xmlns:a16="http://schemas.microsoft.com/office/drawing/2014/main" id="{341F9AD1-1C8C-7E25-F872-87BB1BD55070}"/>
              </a:ext>
            </a:extLst>
          </p:cNvPr>
          <p:cNvSpPr txBox="1"/>
          <p:nvPr/>
        </p:nvSpPr>
        <p:spPr>
          <a:xfrm>
            <a:off x="5225144" y="5151719"/>
            <a:ext cx="6495798" cy="830997"/>
          </a:xfrm>
          <a:prstGeom prst="rect">
            <a:avLst/>
          </a:prstGeom>
          <a:noFill/>
        </p:spPr>
        <p:txBody>
          <a:bodyPr wrap="square" rtlCol="0">
            <a:spAutoFit/>
          </a:bodyPr>
          <a:lstStyle/>
          <a:p>
            <a:r>
              <a:rPr lang="nb-NO" sz="2400" b="1" dirty="0">
                <a:solidFill>
                  <a:schemeClr val="bg1"/>
                </a:solidFill>
                <a:latin typeface="Arial" panose="020B0604020202020204" pitchFamily="34" charset="0"/>
                <a:cs typeface="Arial" panose="020B0604020202020204" pitchFamily="34" charset="0"/>
              </a:rPr>
              <a:t>Vil takke alle som har bidratt til at vi har klart å få banen opp å gå!</a:t>
            </a:r>
          </a:p>
        </p:txBody>
      </p:sp>
    </p:spTree>
    <p:extLst>
      <p:ext uri="{BB962C8B-B14F-4D97-AF65-F5344CB8AC3E}">
        <p14:creationId xmlns:p14="http://schemas.microsoft.com/office/powerpoint/2010/main" val="12183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72B9A8-7B4E-62BC-C769-65DFCADC5CEA}"/>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302C39F-249A-81A7-99C1-E6114A1C8D70}"/>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1AA994F-38AA-423E-3FEA-8F08F202146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pic>
        <p:nvPicPr>
          <p:cNvPr id="5" name="Bilde 4" descr="Et bilde som inneholder emblem, symbol, logo, Varemerke&#10;&#10;KI-generert innhold kan være feil.">
            <a:extLst>
              <a:ext uri="{FF2B5EF4-FFF2-40B4-BE49-F238E27FC236}">
                <a16:creationId xmlns:a16="http://schemas.microsoft.com/office/drawing/2014/main" id="{090675EF-CBFC-58B7-8828-239A17521205}"/>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53E0814B-305C-4866-0B9D-D9D9C27A1619}"/>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10" name="Undertittel 9">
            <a:extLst>
              <a:ext uri="{FF2B5EF4-FFF2-40B4-BE49-F238E27FC236}">
                <a16:creationId xmlns:a16="http://schemas.microsoft.com/office/drawing/2014/main" id="{7493E909-5E01-DC3F-0096-C97CB0027EFA}"/>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4667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8CE47B-8741-1C09-EF31-E1C66108CCA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70DE9CF-E007-8B2F-0D2D-3D33C8FD03F7}"/>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A04CD72-E1CC-D483-E7AD-2AE274BAF937}"/>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C2D13ED5-A835-4BFB-62B3-957C148140F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Marcus Øverland</a:t>
            </a:r>
          </a:p>
        </p:txBody>
      </p:sp>
      <p:pic>
        <p:nvPicPr>
          <p:cNvPr id="5" name="Bilde 4" descr="Et bilde som inneholder emblem, symbol, logo, Varemerke&#10;&#10;KI-generert innhold kan være feil.">
            <a:extLst>
              <a:ext uri="{FF2B5EF4-FFF2-40B4-BE49-F238E27FC236}">
                <a16:creationId xmlns:a16="http://schemas.microsoft.com/office/drawing/2014/main" id="{B1501162-DB97-DBB9-5D4E-1F5D96F24081}"/>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7D5C23B-3C92-7018-C4EE-2343AD322356}"/>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7" name="TekstSylinder 6">
            <a:extLst>
              <a:ext uri="{FF2B5EF4-FFF2-40B4-BE49-F238E27FC236}">
                <a16:creationId xmlns:a16="http://schemas.microsoft.com/office/drawing/2014/main" id="{8850DD48-1382-4DC4-96E6-9D2C4C500CCE}"/>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299D3CAB-4B2F-A34A-43A1-C674CCDF8BFC}"/>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 leder</a:t>
            </a:r>
          </a:p>
        </p:txBody>
      </p:sp>
    </p:spTree>
    <p:extLst>
      <p:ext uri="{BB962C8B-B14F-4D97-AF65-F5344CB8AC3E}">
        <p14:creationId xmlns:p14="http://schemas.microsoft.com/office/powerpoint/2010/main" val="110294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57D734-E5ED-8ACE-9E3C-0A09743E175A}"/>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2A309AC-E899-632C-9FDB-F9DAD8330FA4}"/>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3F27563-4310-274B-B185-8D62E0EEA47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pic>
        <p:nvPicPr>
          <p:cNvPr id="5" name="Bilde 4" descr="Et bilde som inneholder emblem, symbol, logo, Varemerke&#10;&#10;KI-generert innhold kan være feil.">
            <a:extLst>
              <a:ext uri="{FF2B5EF4-FFF2-40B4-BE49-F238E27FC236}">
                <a16:creationId xmlns:a16="http://schemas.microsoft.com/office/drawing/2014/main" id="{D8E5DA94-4286-98E4-978D-58CF36E2C633}"/>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B3C482AC-6BFF-611B-7DFB-6C4CB4FEBA39}"/>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10" name="Undertittel 9">
            <a:extLst>
              <a:ext uri="{FF2B5EF4-FFF2-40B4-BE49-F238E27FC236}">
                <a16:creationId xmlns:a16="http://schemas.microsoft.com/office/drawing/2014/main" id="{5F88D7B0-78ED-574C-6C43-CF2E7AA56AB8}"/>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78685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BBF0153-825C-5630-E08F-F9F45C2C289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E812FEE-C82E-7E2A-28B7-9468AE969882}"/>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6B86963-C262-8B57-A6A5-27E17E9E320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sp>
        <p:nvSpPr>
          <p:cNvPr id="3" name="Undertittel 2">
            <a:extLst>
              <a:ext uri="{FF2B5EF4-FFF2-40B4-BE49-F238E27FC236}">
                <a16:creationId xmlns:a16="http://schemas.microsoft.com/office/drawing/2014/main" id="{3DD75674-D090-CDEC-D491-2B889FFCA148}"/>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Geir Morten </a:t>
            </a:r>
            <a:r>
              <a:rPr lang="nb-NO" sz="3600" dirty="0" err="1">
                <a:solidFill>
                  <a:schemeClr val="bg1"/>
                </a:solidFill>
              </a:rPr>
              <a:t>Gagnås</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D41C7B0B-5D3F-F763-4533-70823225AF2D}"/>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89272144-2F69-6291-7D4B-750A768FEB15}"/>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7" name="TekstSylinder 6">
            <a:extLst>
              <a:ext uri="{FF2B5EF4-FFF2-40B4-BE49-F238E27FC236}">
                <a16:creationId xmlns:a16="http://schemas.microsoft.com/office/drawing/2014/main" id="{685711D7-C964-F274-0ADD-68C14B51F90C}"/>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9A09C6D1-63C7-D952-4685-009B34BC8A2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Utgår</a:t>
            </a:r>
          </a:p>
        </p:txBody>
      </p:sp>
    </p:spTree>
    <p:extLst>
      <p:ext uri="{BB962C8B-B14F-4D97-AF65-F5344CB8AC3E}">
        <p14:creationId xmlns:p14="http://schemas.microsoft.com/office/powerpoint/2010/main" val="30130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8AFA15-D95A-E090-78B5-AD1EEC89595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097F7E3-FC3E-ED22-FCE8-7D2F6B299BFB}"/>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1E70084-99CD-2A69-AF39-A7DBC1F9F2F0}"/>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8C1BBF6B-0278-8E56-51C8-A45C449EDD2E}"/>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A8923B29-1C1B-4612-AA18-607C187B484E}"/>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Tree>
    <p:extLst>
      <p:ext uri="{BB962C8B-B14F-4D97-AF65-F5344CB8AC3E}">
        <p14:creationId xmlns:p14="http://schemas.microsoft.com/office/powerpoint/2010/main" val="401494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F8FE7B-0752-6716-AD0F-93EB2374653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33B5463-5B81-BC49-F41E-36BAAB25EFB8}"/>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9FD2B03-B5FB-E89A-4B74-AEDD7D46FFA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2683C239-6A7D-F228-411A-BF80E5021615}"/>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Eirik Løvseth </a:t>
            </a:r>
            <a:r>
              <a:rPr lang="nb-NO" sz="3600" dirty="0" err="1">
                <a:solidFill>
                  <a:schemeClr val="bg1"/>
                </a:solidFill>
              </a:rPr>
              <a:t>Monkvik</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64CEF811-E218-4E1B-A391-C4B8D8FDEDAF}"/>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BC6DCDCC-D66F-29F6-9C8D-261804FB3040}"/>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7" name="TekstSylinder 6">
            <a:extLst>
              <a:ext uri="{FF2B5EF4-FFF2-40B4-BE49-F238E27FC236}">
                <a16:creationId xmlns:a16="http://schemas.microsoft.com/office/drawing/2014/main" id="{91E50CAF-0039-EA3B-05F0-399C0AE3686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27EB1E52-CF17-8358-D077-1B8D66548591}"/>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291477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9EF2AAB-B87D-C8E4-EBDE-BB03B43B9CF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08EBC49-8F2F-6F89-C81D-59DCC7AF9F00}"/>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6318013-6897-9651-FCC9-210676959E2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1D3E40AE-4417-88AB-83F4-98293D0B5320}"/>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Kim Roar Kvålsvoll</a:t>
            </a:r>
          </a:p>
        </p:txBody>
      </p:sp>
      <p:pic>
        <p:nvPicPr>
          <p:cNvPr id="5" name="Bilde 4" descr="Et bilde som inneholder emblem, symbol, logo, Varemerke&#10;&#10;KI-generert innhold kan være feil.">
            <a:extLst>
              <a:ext uri="{FF2B5EF4-FFF2-40B4-BE49-F238E27FC236}">
                <a16:creationId xmlns:a16="http://schemas.microsoft.com/office/drawing/2014/main" id="{2B2D5C66-66DE-6176-71ED-C075A0398763}"/>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5DD47237-18A0-F75A-236C-CC792A7489B8}"/>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7" name="TekstSylinder 6">
            <a:extLst>
              <a:ext uri="{FF2B5EF4-FFF2-40B4-BE49-F238E27FC236}">
                <a16:creationId xmlns:a16="http://schemas.microsoft.com/office/drawing/2014/main" id="{1353A921-98F9-8B1E-6637-F82993BE07B0}"/>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62CC7B64-F9F7-A4C6-1101-2B7D63194BA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251827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8D06DA-5DEA-0F27-558E-A68EDAA6B97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F74E3D7-D712-90E8-E3F5-A6E76EA7679B}"/>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89375BD-D6A4-A83A-780C-21C5E68B892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629FC760-D821-9363-47B7-7B659B39D393}"/>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Brage Kvålsvoll</a:t>
            </a:r>
          </a:p>
        </p:txBody>
      </p:sp>
      <p:pic>
        <p:nvPicPr>
          <p:cNvPr id="5" name="Bilde 4" descr="Et bilde som inneholder emblem, symbol, logo, Varemerke&#10;&#10;KI-generert innhold kan være feil.">
            <a:extLst>
              <a:ext uri="{FF2B5EF4-FFF2-40B4-BE49-F238E27FC236}">
                <a16:creationId xmlns:a16="http://schemas.microsoft.com/office/drawing/2014/main" id="{F9BC1542-9B38-FD54-ED4D-B8D130789AA9}"/>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CC3D669F-2128-F877-8F49-6245753F5DA5}"/>
              </a:ext>
            </a:extLst>
          </p:cNvPr>
          <p:cNvSpPr txBox="1">
            <a:spLocks/>
          </p:cNvSpPr>
          <p:nvPr/>
        </p:nvSpPr>
        <p:spPr>
          <a:xfrm>
            <a:off x="6623319" y="786302"/>
            <a:ext cx="68481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UNGDOM</a:t>
            </a:r>
          </a:p>
        </p:txBody>
      </p:sp>
      <p:sp>
        <p:nvSpPr>
          <p:cNvPr id="7" name="TekstSylinder 6">
            <a:extLst>
              <a:ext uri="{FF2B5EF4-FFF2-40B4-BE49-F238E27FC236}">
                <a16:creationId xmlns:a16="http://schemas.microsoft.com/office/drawing/2014/main" id="{95D50CB5-778A-266C-9400-A92571CAD3A3}"/>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6DB11F08-B1C4-5B53-CDCA-CF084FD1547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58832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205760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34E316-44AA-CB75-39FD-A081A9C5478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D47CA57-BC2B-6386-04D1-CA8374684518}"/>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8F13B6F0-6C6D-1C96-2B4D-D1D9A6B2FFCA}"/>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3495D4DE-6EDE-6F4E-AD50-46184946CB15}"/>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13689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3AA0DB-6E33-F098-252C-F0F933D26D56}"/>
              </a:ext>
            </a:extLst>
          </p:cNvPr>
          <p:cNvSpPr>
            <a:spLocks noGrp="1"/>
          </p:cNvSpPr>
          <p:nvPr>
            <p:ph type="title"/>
          </p:nvPr>
        </p:nvSpPr>
        <p:spPr>
          <a:xfrm>
            <a:off x="294958" y="308610"/>
            <a:ext cx="5801042" cy="891540"/>
          </a:xfrm>
        </p:spPr>
        <p:txBody>
          <a:bodyPr>
            <a:normAutofit/>
          </a:bodyPr>
          <a:lstStyle/>
          <a:p>
            <a:r>
              <a:rPr lang="nb-NO" sz="4400" dirty="0">
                <a:solidFill>
                  <a:schemeClr val="accent6">
                    <a:lumMod val="60000"/>
                    <a:lumOff val="40000"/>
                  </a:schemeClr>
                </a:solidFill>
                <a:latin typeface="Arial" panose="020B0604020202020204" pitchFamily="34" charset="0"/>
                <a:cs typeface="Arial" panose="020B0604020202020204" pitchFamily="34" charset="0"/>
              </a:rPr>
              <a:t>KVINNEUTVALGET</a:t>
            </a:r>
          </a:p>
        </p:txBody>
      </p:sp>
      <p:sp>
        <p:nvSpPr>
          <p:cNvPr id="4" name="Plassholder for tekst 3">
            <a:extLst>
              <a:ext uri="{FF2B5EF4-FFF2-40B4-BE49-F238E27FC236}">
                <a16:creationId xmlns:a16="http://schemas.microsoft.com/office/drawing/2014/main" id="{E83E707A-27F9-7AFA-05F4-9F15C4E60A1A}"/>
              </a:ext>
            </a:extLst>
          </p:cNvPr>
          <p:cNvSpPr>
            <a:spLocks noGrp="1"/>
          </p:cNvSpPr>
          <p:nvPr>
            <p:ph type="body" sz="half" idx="2"/>
          </p:nvPr>
        </p:nvSpPr>
        <p:spPr>
          <a:xfrm>
            <a:off x="294958" y="1417320"/>
            <a:ext cx="10281602" cy="3063240"/>
          </a:xfrm>
        </p:spPr>
        <p:txBody>
          <a:bodyPr>
            <a:normAutofit lnSpcReduction="10000"/>
          </a:bodyPr>
          <a:lstStyle/>
          <a:p>
            <a:r>
              <a:rPr lang="nb-NO" sz="2200" b="0" i="0" dirty="0">
                <a:solidFill>
                  <a:schemeClr val="bg1"/>
                </a:solidFill>
                <a:effectLst/>
                <a:latin typeface="Arial" panose="020B0604020202020204" pitchFamily="34" charset="0"/>
              </a:rPr>
              <a:t>Året 2024 har for min del bestått av svangerskap og babytid. Det har imidlertid vært aktivitet fra de andre damene i kvinneutvalget og dette har blitt gjennomført:</a:t>
            </a:r>
          </a:p>
          <a:p>
            <a:pPr marL="342900" indent="-342900">
              <a:buFont typeface="Wingdings" panose="05000000000000000000" pitchFamily="2" charset="2"/>
              <a:buChar char="§"/>
            </a:pPr>
            <a:r>
              <a:rPr lang="nb-NO" sz="2200" dirty="0">
                <a:solidFill>
                  <a:schemeClr val="bg1"/>
                </a:solidFill>
                <a:latin typeface="Arial" panose="020B0604020202020204" pitchFamily="34" charset="0"/>
              </a:rPr>
              <a:t>m</a:t>
            </a:r>
            <a:r>
              <a:rPr lang="nb-NO" sz="2200" b="0" i="0" dirty="0">
                <a:solidFill>
                  <a:schemeClr val="bg1"/>
                </a:solidFill>
                <a:effectLst/>
                <a:latin typeface="Arial" panose="020B0604020202020204" pitchFamily="34" charset="0"/>
              </a:rPr>
              <a:t>andagsskyting med oppstart i februar</a:t>
            </a:r>
            <a:endParaRPr lang="nb-NO" sz="2200" dirty="0">
              <a:solidFill>
                <a:schemeClr val="bg1"/>
              </a:solidFill>
              <a:latin typeface="Arial" panose="020B0604020202020204" pitchFamily="34" charset="0"/>
            </a:endParaRPr>
          </a:p>
          <a:p>
            <a:pPr marL="342900" indent="-342900">
              <a:buFont typeface="Wingdings" panose="05000000000000000000" pitchFamily="2" charset="2"/>
              <a:buChar char="§"/>
            </a:pPr>
            <a:r>
              <a:rPr lang="nb-NO" sz="2200" dirty="0">
                <a:solidFill>
                  <a:schemeClr val="bg1"/>
                </a:solidFill>
                <a:latin typeface="Arial" panose="020B0604020202020204" pitchFamily="34" charset="0"/>
              </a:rPr>
              <a:t>s</a:t>
            </a:r>
            <a:r>
              <a:rPr lang="nb-NO" sz="2200" b="0" i="0" dirty="0">
                <a:solidFill>
                  <a:schemeClr val="bg1"/>
                </a:solidFill>
                <a:effectLst/>
                <a:latin typeface="Arial" panose="020B0604020202020204" pitchFamily="34" charset="0"/>
              </a:rPr>
              <a:t>osialt samvær i tillegg til skyting med kveldsmat, samt en vaffelkveld.</a:t>
            </a:r>
          </a:p>
          <a:p>
            <a:pPr marL="342900" indent="-342900">
              <a:buFont typeface="Wingdings" panose="05000000000000000000" pitchFamily="2" charset="2"/>
              <a:buChar char="§"/>
            </a:pPr>
            <a:r>
              <a:rPr lang="nb-NO" sz="2200" dirty="0">
                <a:solidFill>
                  <a:schemeClr val="bg1"/>
                </a:solidFill>
                <a:latin typeface="Arial" panose="020B0604020202020204" pitchFamily="34" charset="0"/>
              </a:rPr>
              <a:t>e</a:t>
            </a:r>
            <a:r>
              <a:rPr lang="nb-NO" sz="2200" b="0" i="0" dirty="0">
                <a:solidFill>
                  <a:schemeClr val="bg1"/>
                </a:solidFill>
                <a:effectLst/>
                <a:latin typeface="Arial" panose="020B0604020202020204" pitchFamily="34" charset="0"/>
              </a:rPr>
              <a:t>n kveld med </a:t>
            </a:r>
            <a:r>
              <a:rPr lang="nb-NO" sz="2200" b="0" i="0" dirty="0" err="1">
                <a:solidFill>
                  <a:schemeClr val="bg1"/>
                </a:solidFill>
                <a:effectLst/>
                <a:latin typeface="Arial" panose="020B0604020202020204" pitchFamily="34" charset="0"/>
              </a:rPr>
              <a:t>skytesimulator</a:t>
            </a:r>
            <a:r>
              <a:rPr lang="nb-NO" sz="2200" b="0" i="0" dirty="0">
                <a:solidFill>
                  <a:schemeClr val="bg1"/>
                </a:solidFill>
                <a:effectLst/>
                <a:latin typeface="Arial" panose="020B0604020202020204" pitchFamily="34" charset="0"/>
              </a:rPr>
              <a:t> på Orkanger</a:t>
            </a:r>
          </a:p>
          <a:p>
            <a:pPr marL="342900" indent="-342900">
              <a:buFont typeface="Wingdings" panose="05000000000000000000" pitchFamily="2" charset="2"/>
              <a:buChar char="§"/>
            </a:pPr>
            <a:r>
              <a:rPr lang="nb-NO" sz="2200" dirty="0">
                <a:solidFill>
                  <a:schemeClr val="bg1"/>
                </a:solidFill>
                <a:latin typeface="Arial" panose="020B0604020202020204" pitchFamily="34" charset="0"/>
              </a:rPr>
              <a:t>o</a:t>
            </a:r>
            <a:r>
              <a:rPr lang="nb-NO" sz="2200" b="0" i="0" dirty="0">
                <a:solidFill>
                  <a:schemeClr val="bg1"/>
                </a:solidFill>
                <a:effectLst/>
                <a:latin typeface="Arial" panose="020B0604020202020204" pitchFamily="34" charset="0"/>
              </a:rPr>
              <a:t>vernattingstur på </a:t>
            </a:r>
            <a:r>
              <a:rPr lang="nb-NO" sz="2200" b="0" i="0" dirty="0" err="1">
                <a:solidFill>
                  <a:schemeClr val="bg1"/>
                </a:solidFill>
                <a:effectLst/>
                <a:latin typeface="Arial" panose="020B0604020202020204" pitchFamily="34" charset="0"/>
              </a:rPr>
              <a:t>Ånøya</a:t>
            </a:r>
            <a:endParaRPr lang="nb-NO" sz="2200" dirty="0">
              <a:solidFill>
                <a:schemeClr val="bg1"/>
              </a:solidFill>
              <a:latin typeface="Arial" panose="020B0604020202020204" pitchFamily="34" charset="0"/>
            </a:endParaRPr>
          </a:p>
          <a:p>
            <a:pPr marL="342900" indent="-342900">
              <a:buFont typeface="Wingdings" panose="05000000000000000000" pitchFamily="2" charset="2"/>
              <a:buChar char="§"/>
            </a:pPr>
            <a:r>
              <a:rPr lang="nb-NO" sz="2200" dirty="0">
                <a:solidFill>
                  <a:schemeClr val="bg1"/>
                </a:solidFill>
                <a:latin typeface="Arial" panose="020B0604020202020204" pitchFamily="34" charset="0"/>
              </a:rPr>
              <a:t>i</a:t>
            </a:r>
            <a:r>
              <a:rPr lang="nb-NO" sz="2200" b="0" i="0" dirty="0">
                <a:solidFill>
                  <a:schemeClr val="bg1"/>
                </a:solidFill>
                <a:effectLst/>
                <a:latin typeface="Arial" panose="020B0604020202020204" pitchFamily="34" charset="0"/>
              </a:rPr>
              <a:t>ntrojakt i Kvam</a:t>
            </a:r>
          </a:p>
          <a:p>
            <a:pPr marL="342900" indent="-342900">
              <a:buFont typeface="Wingdings" panose="05000000000000000000" pitchFamily="2" charset="2"/>
              <a:buChar char="§"/>
            </a:pPr>
            <a:r>
              <a:rPr lang="nb-NO" sz="2200" dirty="0">
                <a:solidFill>
                  <a:schemeClr val="bg1"/>
                </a:solidFill>
                <a:latin typeface="Arial" panose="020B0604020202020204" pitchFamily="34" charset="0"/>
              </a:rPr>
              <a:t>k</a:t>
            </a:r>
            <a:r>
              <a:rPr lang="nb-NO" sz="2200" b="0" i="0" dirty="0">
                <a:solidFill>
                  <a:schemeClr val="bg1"/>
                </a:solidFill>
                <a:effectLst/>
                <a:latin typeface="Arial" panose="020B0604020202020204" pitchFamily="34" charset="0"/>
              </a:rPr>
              <a:t>art-, kompass- og GPS-kurs</a:t>
            </a:r>
          </a:p>
          <a:p>
            <a:pPr marL="342900" indent="-342900">
              <a:buFont typeface="Wingdings" panose="05000000000000000000" pitchFamily="2" charset="2"/>
              <a:buChar char="§"/>
            </a:pPr>
            <a:endParaRPr lang="nb-NO" sz="2000" dirty="0">
              <a:solidFill>
                <a:schemeClr val="bg1"/>
              </a:solidFill>
            </a:endParaRPr>
          </a:p>
        </p:txBody>
      </p:sp>
      <p:sp>
        <p:nvSpPr>
          <p:cNvPr id="5" name="TekstSylinder 4">
            <a:extLst>
              <a:ext uri="{FF2B5EF4-FFF2-40B4-BE49-F238E27FC236}">
                <a16:creationId xmlns:a16="http://schemas.microsoft.com/office/drawing/2014/main" id="{89FE3879-D9DB-0E4F-2961-B3B35C420E1C}"/>
              </a:ext>
            </a:extLst>
          </p:cNvPr>
          <p:cNvSpPr txBox="1"/>
          <p:nvPr/>
        </p:nvSpPr>
        <p:spPr>
          <a:xfrm>
            <a:off x="294958" y="4697730"/>
            <a:ext cx="11258550" cy="1015663"/>
          </a:xfrm>
          <a:prstGeom prst="rect">
            <a:avLst/>
          </a:prstGeom>
          <a:noFill/>
        </p:spPr>
        <p:txBody>
          <a:bodyPr wrap="square" rtlCol="0">
            <a:spAutoFit/>
          </a:bodyPr>
          <a:lstStyle/>
          <a:p>
            <a:r>
              <a:rPr lang="nb-NO" sz="2000" b="0" i="0" dirty="0">
                <a:solidFill>
                  <a:schemeClr val="bg1"/>
                </a:solidFill>
                <a:effectLst/>
                <a:latin typeface="Arial" panose="020B0604020202020204" pitchFamily="34" charset="0"/>
                <a:cs typeface="Arial" panose="020B0604020202020204" pitchFamily="34" charset="0"/>
              </a:rPr>
              <a:t>Som de eneste av mange foreninger rundt oss har vi en egen </a:t>
            </a:r>
            <a:r>
              <a:rPr lang="nb-NO" sz="2000" b="0" i="0" dirty="0" err="1">
                <a:solidFill>
                  <a:schemeClr val="bg1"/>
                </a:solidFill>
                <a:effectLst/>
                <a:latin typeface="Arial" panose="020B0604020202020204" pitchFamily="34" charset="0"/>
                <a:cs typeface="Arial" panose="020B0604020202020204" pitchFamily="34" charset="0"/>
              </a:rPr>
              <a:t>skytedag</a:t>
            </a:r>
            <a:r>
              <a:rPr lang="nb-NO" sz="2000" b="0" i="0" dirty="0">
                <a:solidFill>
                  <a:schemeClr val="bg1"/>
                </a:solidFill>
                <a:effectLst/>
                <a:latin typeface="Arial" panose="020B0604020202020204" pitchFamily="34" charset="0"/>
                <a:cs typeface="Arial" panose="020B0604020202020204" pitchFamily="34" charset="0"/>
              </a:rPr>
              <a:t> i uka, kun forbeholdt oss damer. Denne ser vi at betyr mye for oss.</a:t>
            </a:r>
            <a:br>
              <a:rPr lang="nb-NO" sz="2000" dirty="0">
                <a:solidFill>
                  <a:schemeClr val="bg1"/>
                </a:solidFill>
                <a:latin typeface="Arial" panose="020B0604020202020204" pitchFamily="34" charset="0"/>
                <a:cs typeface="Arial" panose="020B0604020202020204" pitchFamily="34" charset="0"/>
              </a:rPr>
            </a:br>
            <a:r>
              <a:rPr lang="nb-NO" sz="2000" b="0" i="0" dirty="0">
                <a:solidFill>
                  <a:schemeClr val="bg1"/>
                </a:solidFill>
                <a:effectLst/>
                <a:latin typeface="Arial" panose="020B0604020202020204" pitchFamily="34" charset="0"/>
                <a:cs typeface="Arial" panose="020B0604020202020204" pitchFamily="34" charset="0"/>
              </a:rPr>
              <a:t>Vi ser frem til enda fler aktiviteter og nye medlemmer i år 2025!</a:t>
            </a:r>
            <a:endParaRPr lang="nb-NO" sz="2000" dirty="0">
              <a:solidFill>
                <a:schemeClr val="bg1"/>
              </a:solidFill>
              <a:latin typeface="Arial" panose="020B0604020202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9D21174B-D3A1-97E2-69B6-2737B66CE753}"/>
              </a:ext>
            </a:extLst>
          </p:cNvPr>
          <p:cNvSpPr txBox="1"/>
          <p:nvPr/>
        </p:nvSpPr>
        <p:spPr>
          <a:xfrm>
            <a:off x="8467449" y="5666066"/>
            <a:ext cx="3429593" cy="1015663"/>
          </a:xfrm>
          <a:prstGeom prst="rect">
            <a:avLst/>
          </a:prstGeom>
          <a:noFill/>
        </p:spPr>
        <p:txBody>
          <a:bodyPr wrap="none" rtlCol="0">
            <a:spAutoFit/>
          </a:bodyPr>
          <a:lstStyle/>
          <a:p>
            <a:r>
              <a:rPr lang="nb-NO" sz="2000" b="0" i="0" dirty="0" err="1">
                <a:solidFill>
                  <a:schemeClr val="bg1"/>
                </a:solidFill>
                <a:effectLst/>
                <a:latin typeface="Arial" panose="020B0604020202020204" pitchFamily="34" charset="0"/>
              </a:rPr>
              <a:t>Mvh</a:t>
            </a:r>
            <a:r>
              <a:rPr lang="nb-NO" sz="2000" b="0" i="0" dirty="0">
                <a:solidFill>
                  <a:schemeClr val="bg1"/>
                </a:solidFill>
                <a:effectLst/>
                <a:latin typeface="Arial" panose="020B0604020202020204" pitchFamily="34" charset="0"/>
              </a:rPr>
              <a:t> Vanja Kristine </a:t>
            </a:r>
            <a:r>
              <a:rPr lang="nb-NO" sz="2000" b="0" i="0" dirty="0" err="1">
                <a:solidFill>
                  <a:schemeClr val="bg1"/>
                </a:solidFill>
                <a:effectLst/>
                <a:latin typeface="Arial" panose="020B0604020202020204" pitchFamily="34" charset="0"/>
              </a:rPr>
              <a:t>Almåsstø</a:t>
            </a:r>
            <a:endParaRPr lang="nb-NO" sz="2000" b="0" i="0" dirty="0">
              <a:solidFill>
                <a:schemeClr val="bg1"/>
              </a:solidFill>
              <a:effectLst/>
              <a:latin typeface="Arial" panose="020B0604020202020204" pitchFamily="34" charset="0"/>
            </a:endParaRPr>
          </a:p>
          <a:p>
            <a:r>
              <a:rPr lang="nb-NO" sz="2000" dirty="0">
                <a:solidFill>
                  <a:schemeClr val="bg1"/>
                </a:solidFill>
                <a:latin typeface="Arial" panose="020B0604020202020204" pitchFamily="34" charset="0"/>
              </a:rPr>
              <a:t>Leder, kvinneutvalg</a:t>
            </a:r>
          </a:p>
          <a:p>
            <a:r>
              <a:rPr lang="nb-NO" sz="2000" dirty="0">
                <a:solidFill>
                  <a:schemeClr val="bg1"/>
                </a:solidFill>
                <a:latin typeface="Arial" panose="020B0604020202020204" pitchFamily="34" charset="0"/>
              </a:rPr>
              <a:t>Melhus JFF</a:t>
            </a:r>
            <a:endParaRPr lang="nb-NO" sz="2000" dirty="0">
              <a:solidFill>
                <a:schemeClr val="bg1"/>
              </a:solidFill>
            </a:endParaRPr>
          </a:p>
        </p:txBody>
      </p:sp>
    </p:spTree>
    <p:extLst>
      <p:ext uri="{BB962C8B-B14F-4D97-AF65-F5344CB8AC3E}">
        <p14:creationId xmlns:p14="http://schemas.microsoft.com/office/powerpoint/2010/main" val="402495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68C0B7-EFE4-81CA-51A9-404D64A2996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97BDEE3-034F-CD07-319E-C8403D2F2596}"/>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A2BDE44D-5D14-C503-3ABE-FCF1F6E44E1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618FFE11-2649-1081-7472-B9764356D11D}"/>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
        <p:nvSpPr>
          <p:cNvPr id="2" name="Tittel 1">
            <a:extLst>
              <a:ext uri="{FF2B5EF4-FFF2-40B4-BE49-F238E27FC236}">
                <a16:creationId xmlns:a16="http://schemas.microsoft.com/office/drawing/2014/main" id="{32C53F7A-40EB-7ADF-3664-61933758C6D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6" name="TekstSylinder 5">
            <a:extLst>
              <a:ext uri="{FF2B5EF4-FFF2-40B4-BE49-F238E27FC236}">
                <a16:creationId xmlns:a16="http://schemas.microsoft.com/office/drawing/2014/main" id="{AD457DAA-DFA1-FB7C-CC80-F6E9C9D55AE9}"/>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GJELDENDE LEDER TREKKER SEG</a:t>
            </a:r>
          </a:p>
        </p:txBody>
      </p:sp>
    </p:spTree>
    <p:extLst>
      <p:ext uri="{BB962C8B-B14F-4D97-AF65-F5344CB8AC3E}">
        <p14:creationId xmlns:p14="http://schemas.microsoft.com/office/powerpoint/2010/main" val="88272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76D7E9-C9DF-DD24-1E41-22646B6CB541}"/>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F3506DE-B37E-EFEE-42CF-C7D84AE3206B}"/>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98DD2D5C-0B33-D6B4-A990-8FABD6CEF136}"/>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257E131B-FDE3-D9BA-FF2B-739CF53D2211}"/>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
        <p:nvSpPr>
          <p:cNvPr id="2" name="Tittel 1">
            <a:extLst>
              <a:ext uri="{FF2B5EF4-FFF2-40B4-BE49-F238E27FC236}">
                <a16:creationId xmlns:a16="http://schemas.microsoft.com/office/drawing/2014/main" id="{04E12739-ED4F-08DB-9BE4-09412CA05903}"/>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54FCB026-95B1-D54C-8ADE-4CBE2EC8ECCE}"/>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Silje Faber</a:t>
            </a:r>
          </a:p>
        </p:txBody>
      </p:sp>
      <p:sp>
        <p:nvSpPr>
          <p:cNvPr id="6" name="TekstSylinder 5">
            <a:extLst>
              <a:ext uri="{FF2B5EF4-FFF2-40B4-BE49-F238E27FC236}">
                <a16:creationId xmlns:a16="http://schemas.microsoft.com/office/drawing/2014/main" id="{2A2E6D88-D733-500E-4645-D6087DD374C7}"/>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OVERTAR RESTERENDE PERIODE</a:t>
            </a:r>
          </a:p>
        </p:txBody>
      </p:sp>
      <p:sp>
        <p:nvSpPr>
          <p:cNvPr id="7" name="TekstSylinder 6">
            <a:extLst>
              <a:ext uri="{FF2B5EF4-FFF2-40B4-BE49-F238E27FC236}">
                <a16:creationId xmlns:a16="http://schemas.microsoft.com/office/drawing/2014/main" id="{ABEBBA5B-BCA3-4F6C-C766-A925C9C9F313}"/>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 leder (1 år)</a:t>
            </a:r>
          </a:p>
        </p:txBody>
      </p:sp>
    </p:spTree>
    <p:extLst>
      <p:ext uri="{BB962C8B-B14F-4D97-AF65-F5344CB8AC3E}">
        <p14:creationId xmlns:p14="http://schemas.microsoft.com/office/powerpoint/2010/main" val="304333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C4B9C8-37B2-AA50-C25D-F798274F40A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E64330D-EF31-7987-18D8-EECA479D7100}"/>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AA397C5-4DC4-07FF-6564-1A7A69AA882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pic>
        <p:nvPicPr>
          <p:cNvPr id="5" name="Bilde 4" descr="Et bilde som inneholder emblem, symbol, logo, Varemerke&#10;&#10;KI-generert innhold kan være feil.">
            <a:extLst>
              <a:ext uri="{FF2B5EF4-FFF2-40B4-BE49-F238E27FC236}">
                <a16:creationId xmlns:a16="http://schemas.microsoft.com/office/drawing/2014/main" id="{836307B5-96DD-6850-0F03-B0647A75B554}"/>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5B688CA1-4330-0DAA-756D-90B7FA2D22A1}"/>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19244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734431-1E17-5765-1E48-19D246182DD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CC70718-8C31-46BC-B750-08E5C537277B}"/>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94EE11-454B-F992-1AFB-7A3CE0FAF6F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sp>
        <p:nvSpPr>
          <p:cNvPr id="3" name="Undertittel 2">
            <a:extLst>
              <a:ext uri="{FF2B5EF4-FFF2-40B4-BE49-F238E27FC236}">
                <a16:creationId xmlns:a16="http://schemas.microsoft.com/office/drawing/2014/main" id="{6748840C-3209-5D75-73BB-6F2007B7CF4F}"/>
              </a:ext>
            </a:extLst>
          </p:cNvPr>
          <p:cNvSpPr>
            <a:spLocks noGrp="1"/>
          </p:cNvSpPr>
          <p:nvPr>
            <p:ph type="subTitle" idx="1"/>
          </p:nvPr>
        </p:nvSpPr>
        <p:spPr>
          <a:xfrm>
            <a:off x="0" y="4244671"/>
            <a:ext cx="12192000" cy="2053022"/>
          </a:xfrm>
        </p:spPr>
        <p:txBody>
          <a:bodyPr>
            <a:normAutofit/>
          </a:bodyPr>
          <a:lstStyle/>
          <a:p>
            <a:r>
              <a:rPr lang="nb-NO" sz="3600" dirty="0" err="1">
                <a:solidFill>
                  <a:schemeClr val="bg1"/>
                </a:solidFill>
              </a:rPr>
              <a:t>Ingelise</a:t>
            </a:r>
            <a:r>
              <a:rPr lang="nb-NO" sz="3600" dirty="0">
                <a:solidFill>
                  <a:schemeClr val="bg1"/>
                </a:solidFill>
              </a:rPr>
              <a:t> Gätzschmann</a:t>
            </a:r>
          </a:p>
        </p:txBody>
      </p:sp>
      <p:pic>
        <p:nvPicPr>
          <p:cNvPr id="5" name="Bilde 4" descr="Et bilde som inneholder emblem, symbol, logo, Varemerke&#10;&#10;KI-generert innhold kan være feil.">
            <a:extLst>
              <a:ext uri="{FF2B5EF4-FFF2-40B4-BE49-F238E27FC236}">
                <a16:creationId xmlns:a16="http://schemas.microsoft.com/office/drawing/2014/main" id="{B86C95C5-6581-80DA-02B3-BE84592BEBF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405AE03D-0B8A-E63F-95FE-3217175955B8}"/>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CEAF3DF4-4EDD-9923-E24B-E26F99863382}"/>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Utgår</a:t>
            </a:r>
          </a:p>
        </p:txBody>
      </p:sp>
      <p:sp>
        <p:nvSpPr>
          <p:cNvPr id="9" name="Tittel 1">
            <a:extLst>
              <a:ext uri="{FF2B5EF4-FFF2-40B4-BE49-F238E27FC236}">
                <a16:creationId xmlns:a16="http://schemas.microsoft.com/office/drawing/2014/main" id="{65155C0A-2BF9-650A-D380-5164E7DFD241}"/>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84769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6ADBA84-8EDD-3BDE-4289-2A89590BC79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C624EAE-C46C-F610-5BB8-2534AB73E314}"/>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36F10B-5E2D-2F04-B6B6-39065FE1DF57}"/>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9789324F-7003-2989-F862-F200FB1D655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6EF6DC2C-AC49-A6BB-1598-03CDF9425F83}"/>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
        <p:nvSpPr>
          <p:cNvPr id="10" name="Undertittel 9">
            <a:extLst>
              <a:ext uri="{FF2B5EF4-FFF2-40B4-BE49-F238E27FC236}">
                <a16:creationId xmlns:a16="http://schemas.microsoft.com/office/drawing/2014/main" id="{DF5EBA98-F63C-983B-BE8F-F0689610BBE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38765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90458E-B7C1-3D58-7590-88F3CD58CDC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BA64C6CC-805B-0EF8-B82E-5C0FCF3DA07A}"/>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3DF43AA-BFAA-1959-5343-5F283C0A95B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AE6E9D99-88C5-5B55-3A67-E6319B16D639}"/>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Ellinor Sannes</a:t>
            </a:r>
          </a:p>
        </p:txBody>
      </p:sp>
      <p:pic>
        <p:nvPicPr>
          <p:cNvPr id="5" name="Bilde 4" descr="Et bilde som inneholder emblem, symbol, logo, Varemerke&#10;&#10;KI-generert innhold kan være feil.">
            <a:extLst>
              <a:ext uri="{FF2B5EF4-FFF2-40B4-BE49-F238E27FC236}">
                <a16:creationId xmlns:a16="http://schemas.microsoft.com/office/drawing/2014/main" id="{7DA0FDCC-A931-733B-C28E-35979942DE4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A5E0B391-51C7-388F-7094-1180B663260F}"/>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C805B93E-4F7F-303E-5B03-89413FCB0E3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EA327F5E-31CC-7469-50C3-D52E92029937}"/>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391796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0B8AD8-B5BC-2877-9FE8-03486E9ACC66}"/>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A6F75BF-2F74-B9F9-F1CA-974304D7F3CC}"/>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292D975-576B-B449-CE6C-1B2E3002D622}"/>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C15CABB-3185-61AF-6700-23C21C95597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Lena Carlsson Lystad</a:t>
            </a:r>
          </a:p>
        </p:txBody>
      </p:sp>
      <p:pic>
        <p:nvPicPr>
          <p:cNvPr id="5" name="Bilde 4" descr="Et bilde som inneholder emblem, symbol, logo, Varemerke&#10;&#10;KI-generert innhold kan være feil.">
            <a:extLst>
              <a:ext uri="{FF2B5EF4-FFF2-40B4-BE49-F238E27FC236}">
                <a16:creationId xmlns:a16="http://schemas.microsoft.com/office/drawing/2014/main" id="{26BAC79A-0DA1-6A61-8651-8738814C35D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D8B9659E-BBAC-829C-A388-D42C878AEC13}"/>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BD56C50A-DF77-38A4-D052-8A604E010155}"/>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003B3FB2-8BDA-6EA8-FD11-0E213949D9AB}"/>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7064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C4122B-BC42-F1E8-7617-B03D4853462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B79B0D9-CD3B-7E9D-4660-EF4706AAB2DE}"/>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07F0FCD-0670-E1C6-F5AC-E22E7F24159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5B744AF7-88AD-55B5-B7F6-CDFEE334620E}"/>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Berit </a:t>
            </a:r>
            <a:r>
              <a:rPr lang="nb-NO" sz="3600" dirty="0" err="1">
                <a:solidFill>
                  <a:schemeClr val="bg1"/>
                </a:solidFill>
              </a:rPr>
              <a:t>Esp</a:t>
            </a:r>
            <a:r>
              <a:rPr lang="nb-NO" sz="3600" dirty="0">
                <a:solidFill>
                  <a:schemeClr val="bg1"/>
                </a:solidFill>
              </a:rPr>
              <a:t> Sundal</a:t>
            </a:r>
          </a:p>
        </p:txBody>
      </p:sp>
      <p:pic>
        <p:nvPicPr>
          <p:cNvPr id="5" name="Bilde 4" descr="Et bilde som inneholder emblem, symbol, logo, Varemerke&#10;&#10;KI-generert innhold kan være feil.">
            <a:extLst>
              <a:ext uri="{FF2B5EF4-FFF2-40B4-BE49-F238E27FC236}">
                <a16:creationId xmlns:a16="http://schemas.microsoft.com/office/drawing/2014/main" id="{E39CA85B-18CE-B014-60E9-D9E638C6D264}"/>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0104CB3D-5132-A3CA-CC78-91B56728EA8B}"/>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72F0148D-9368-CF6C-96B4-0AC58078B0B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5676999D-936C-862D-C128-00E66EE73B84}"/>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220148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F3ED3F-BF3A-680B-7424-1E6DD257D89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38521DB-19DD-1123-DB66-7CD2DEB42AEC}"/>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35B1072-AC67-4BE6-D1CC-CD98CF28848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2F0DD87E-F055-CACD-ADF9-A1B1F674F0B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Vanja </a:t>
            </a:r>
            <a:r>
              <a:rPr lang="nb-NO" sz="3600" dirty="0" err="1">
                <a:solidFill>
                  <a:schemeClr val="bg1"/>
                </a:solidFill>
              </a:rPr>
              <a:t>Almåsstø</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62F38888-D193-F045-4C83-189CCA97A5E7}"/>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9A5D5774-51AF-05FA-8F5C-17EEAB812B54}"/>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66371A66-2D38-4085-D773-D98487660BC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92F50A27-8419-4966-315E-45EE97CA88ED}"/>
              </a:ext>
            </a:extLst>
          </p:cNvPr>
          <p:cNvSpPr txBox="1">
            <a:spLocks/>
          </p:cNvSpPr>
          <p:nvPr/>
        </p:nvSpPr>
        <p:spPr>
          <a:xfrm>
            <a:off x="121186" y="763883"/>
            <a:ext cx="3877937"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KVINNER</a:t>
            </a:r>
          </a:p>
        </p:txBody>
      </p:sp>
    </p:spTree>
    <p:extLst>
      <p:ext uri="{BB962C8B-B14F-4D97-AF65-F5344CB8AC3E}">
        <p14:creationId xmlns:p14="http://schemas.microsoft.com/office/powerpoint/2010/main" val="38923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2466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479935-7B74-0A18-13C7-80ED95596348}"/>
              </a:ext>
            </a:extLst>
          </p:cNvPr>
          <p:cNvSpPr>
            <a:spLocks noGrp="1"/>
          </p:cNvSpPr>
          <p:nvPr>
            <p:ph type="title"/>
          </p:nvPr>
        </p:nvSpPr>
        <p:spPr>
          <a:xfrm>
            <a:off x="115393" y="475013"/>
            <a:ext cx="5382882" cy="862836"/>
          </a:xfrm>
        </p:spPr>
        <p:txBody>
          <a:bodyPr/>
          <a:lstStyle/>
          <a:p>
            <a:r>
              <a:rPr lang="nb-NO" dirty="0">
                <a:solidFill>
                  <a:schemeClr val="accent6">
                    <a:lumMod val="60000"/>
                    <a:lumOff val="40000"/>
                  </a:schemeClr>
                </a:solidFill>
                <a:latin typeface="Arial" panose="020B0604020202020204" pitchFamily="34" charset="0"/>
                <a:cs typeface="Arial" panose="020B0604020202020204" pitchFamily="34" charset="0"/>
              </a:rPr>
              <a:t>Årsrapport Jaktutvalget 2024</a:t>
            </a:r>
          </a:p>
        </p:txBody>
      </p:sp>
      <p:sp>
        <p:nvSpPr>
          <p:cNvPr id="4" name="Plassholder for tekst 3">
            <a:extLst>
              <a:ext uri="{FF2B5EF4-FFF2-40B4-BE49-F238E27FC236}">
                <a16:creationId xmlns:a16="http://schemas.microsoft.com/office/drawing/2014/main" id="{A4A42A8F-5ECE-B053-954C-EEB211AE8020}"/>
              </a:ext>
            </a:extLst>
          </p:cNvPr>
          <p:cNvSpPr>
            <a:spLocks noGrp="1"/>
          </p:cNvSpPr>
          <p:nvPr>
            <p:ph type="body" sz="half" idx="2"/>
          </p:nvPr>
        </p:nvSpPr>
        <p:spPr>
          <a:xfrm>
            <a:off x="246022" y="1653638"/>
            <a:ext cx="11391796" cy="1635827"/>
          </a:xfrm>
        </p:spPr>
        <p:txBody>
          <a:bodyPr>
            <a:noAutofit/>
          </a:bodyPr>
          <a:lstStyle/>
          <a:p>
            <a:r>
              <a:rPr lang="nb-NO" sz="2000" dirty="0">
                <a:solidFill>
                  <a:schemeClr val="bg1"/>
                </a:solidFill>
                <a:latin typeface="Arial" panose="020B0604020202020204" pitchFamily="34" charset="0"/>
                <a:cs typeface="Arial" panose="020B0604020202020204" pitchFamily="34" charset="0"/>
              </a:rPr>
              <a:t>Vi har lyktes med gjennomføring av diverse små- og storviltjakter også i 2024. Noen små  endringer i utvalgsmedlemmer er kanskje forskjellen fra 2023, ellers har introjaktene stort sett vært like som tidligere år.</a:t>
            </a:r>
          </a:p>
          <a:p>
            <a:r>
              <a:rPr lang="nb-NO" sz="2000" dirty="0">
                <a:solidFill>
                  <a:schemeClr val="bg1"/>
                </a:solidFill>
                <a:latin typeface="Arial" panose="020B0604020202020204" pitchFamily="34" charset="0"/>
                <a:cs typeface="Arial" panose="020B0604020202020204" pitchFamily="34" charset="0"/>
              </a:rPr>
              <a:t>Jaktutvalget har fortsatt arbeidet med å kartlegge andre mulighetene for gjennomføring av diverse introjakter. Ett tidkrevende men nødvendig arbeid for å få grunneiers tillatelser, interne ressurser på plass, nødvendig utstyr med mer. Samarbeid på tvers av foreninger er også aktuelt.</a:t>
            </a:r>
          </a:p>
        </p:txBody>
      </p:sp>
      <p:sp>
        <p:nvSpPr>
          <p:cNvPr id="5" name="TekstSylinder 4">
            <a:extLst>
              <a:ext uri="{FF2B5EF4-FFF2-40B4-BE49-F238E27FC236}">
                <a16:creationId xmlns:a16="http://schemas.microsoft.com/office/drawing/2014/main" id="{71797E64-E96C-8E0D-D128-E47749963408}"/>
              </a:ext>
            </a:extLst>
          </p:cNvPr>
          <p:cNvSpPr txBox="1"/>
          <p:nvPr/>
        </p:nvSpPr>
        <p:spPr>
          <a:xfrm>
            <a:off x="246022" y="3798953"/>
            <a:ext cx="11241128" cy="1631216"/>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Hovedarrangementet i 2024 var selvsagt «Introjakt Hjort» på </a:t>
            </a:r>
            <a:r>
              <a:rPr lang="nb-NO" sz="2000" dirty="0" err="1">
                <a:solidFill>
                  <a:schemeClr val="bg1"/>
                </a:solidFill>
                <a:latin typeface="Arial" panose="020B0604020202020204" pitchFamily="34" charset="0"/>
                <a:cs typeface="Arial" panose="020B0604020202020204" pitchFamily="34" charset="0"/>
              </a:rPr>
              <a:t>Songli</a:t>
            </a:r>
            <a:r>
              <a:rPr lang="nb-NO" sz="2000" dirty="0">
                <a:solidFill>
                  <a:schemeClr val="bg1"/>
                </a:solidFill>
                <a:latin typeface="Arial" panose="020B0604020202020204" pitchFamily="34" charset="0"/>
                <a:cs typeface="Arial" panose="020B0604020202020204" pitchFamily="34" charset="0"/>
              </a:rPr>
              <a:t> 6. – 8. september. Her fikk 13 </a:t>
            </a:r>
          </a:p>
          <a:p>
            <a:r>
              <a:rPr lang="nb-NO" sz="2000" dirty="0">
                <a:solidFill>
                  <a:schemeClr val="bg1"/>
                </a:solidFill>
                <a:latin typeface="Arial" panose="020B0604020202020204" pitchFamily="34" charset="0"/>
                <a:cs typeface="Arial" panose="020B0604020202020204" pitchFamily="34" charset="0"/>
              </a:rPr>
              <a:t>deltakere, 18 instruktører, 1 kjøkkenhjelp og diverse hunder oppleve jakt og sosialt samvær i de beste omgivelser. God mat og drikke, sosiale kvelder, spennende jakt og ett hjortefall.</a:t>
            </a:r>
          </a:p>
          <a:p>
            <a:r>
              <a:rPr lang="nb-NO" sz="2000" dirty="0">
                <a:solidFill>
                  <a:schemeClr val="bg1"/>
                </a:solidFill>
                <a:latin typeface="Arial" panose="020B0604020202020204" pitchFamily="34" charset="0"/>
                <a:cs typeface="Arial" panose="020B0604020202020204" pitchFamily="34" charset="0"/>
              </a:rPr>
              <a:t>Arrangementet krevde som alltid mye av mange, så all takk til alle som hjalp til på dette arrangementet.</a:t>
            </a:r>
          </a:p>
        </p:txBody>
      </p:sp>
      <p:sp>
        <p:nvSpPr>
          <p:cNvPr id="6" name="TekstSylinder 5">
            <a:extLst>
              <a:ext uri="{FF2B5EF4-FFF2-40B4-BE49-F238E27FC236}">
                <a16:creationId xmlns:a16="http://schemas.microsoft.com/office/drawing/2014/main" id="{F16B7266-81F6-D213-37E1-26B798626993}"/>
              </a:ext>
            </a:extLst>
          </p:cNvPr>
          <p:cNvSpPr txBox="1"/>
          <p:nvPr/>
        </p:nvSpPr>
        <p:spPr>
          <a:xfrm>
            <a:off x="246022" y="5554491"/>
            <a:ext cx="11241128" cy="1015663"/>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Det ble arrangert «Introjakt And» 17. oktober. Her deltok 6 deltakere som fikk prøvd seg på denne </a:t>
            </a:r>
          </a:p>
          <a:p>
            <a:r>
              <a:rPr lang="nb-NO" sz="2000" dirty="0">
                <a:solidFill>
                  <a:schemeClr val="bg1"/>
                </a:solidFill>
                <a:latin typeface="Arial" panose="020B0604020202020204" pitchFamily="34" charset="0"/>
                <a:cs typeface="Arial" panose="020B0604020202020204" pitchFamily="34" charset="0"/>
              </a:rPr>
              <a:t>spennende jaktformen – posteringsjakt/lokkejakt. Med lokkefugler, lokkefløyte og positivitet ble </a:t>
            </a:r>
          </a:p>
          <a:p>
            <a:r>
              <a:rPr lang="nb-NO" sz="2000" dirty="0">
                <a:solidFill>
                  <a:schemeClr val="bg1"/>
                </a:solidFill>
                <a:latin typeface="Arial" panose="020B0604020202020204" pitchFamily="34" charset="0"/>
                <a:cs typeface="Arial" panose="020B0604020202020204" pitchFamily="34" charset="0"/>
              </a:rPr>
              <a:t>det jaktet på Leinstrand denne torsdags ettermiddagen. Ingen fugler ble felt, men læringen er der</a:t>
            </a:r>
            <a:r>
              <a:rPr lang="nb-NO"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4871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8CE47B-8741-1C09-EF31-E1C66108CCA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70DE9CF-E007-8B2F-0D2D-3D33C8FD03F7}"/>
              </a:ext>
            </a:extLst>
          </p:cNvPr>
          <p:cNvSpPr/>
          <p:nvPr/>
        </p:nvSpPr>
        <p:spPr>
          <a:xfrm>
            <a:off x="2144616"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B1501162-DB97-DBB9-5D4E-1F5D96F24081}"/>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7D5C23B-3C92-7018-C4EE-2343AD322356}"/>
              </a:ext>
            </a:extLst>
          </p:cNvPr>
          <p:cNvSpPr txBox="1">
            <a:spLocks/>
          </p:cNvSpPr>
          <p:nvPr/>
        </p:nvSpPr>
        <p:spPr>
          <a:xfrm>
            <a:off x="9682532" y="762331"/>
            <a:ext cx="25867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HUS</a:t>
            </a:r>
          </a:p>
        </p:txBody>
      </p:sp>
      <p:sp>
        <p:nvSpPr>
          <p:cNvPr id="10" name="Tittel 9">
            <a:extLst>
              <a:ext uri="{FF2B5EF4-FFF2-40B4-BE49-F238E27FC236}">
                <a16:creationId xmlns:a16="http://schemas.microsoft.com/office/drawing/2014/main" id="{50CB273C-A215-FC1F-5F9B-664D3C98DAE7}"/>
              </a:ext>
            </a:extLst>
          </p:cNvPr>
          <p:cNvSpPr>
            <a:spLocks noGrp="1"/>
          </p:cNvSpPr>
          <p:nvPr>
            <p:ph type="ctrTitle"/>
          </p:nvPr>
        </p:nvSpPr>
        <p:spPr/>
        <p:txBody>
          <a:bodyPr/>
          <a:lstStyle/>
          <a:p>
            <a:endParaRPr lang="nb-NO"/>
          </a:p>
        </p:txBody>
      </p:sp>
      <p:sp>
        <p:nvSpPr>
          <p:cNvPr id="12" name="Undertittel 11">
            <a:extLst>
              <a:ext uri="{FF2B5EF4-FFF2-40B4-BE49-F238E27FC236}">
                <a16:creationId xmlns:a16="http://schemas.microsoft.com/office/drawing/2014/main" id="{82B46191-FBBF-2ACE-AA0D-D73E8CECC1A0}"/>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95882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3B49DB-2F5E-31DF-0E44-B26D9CC432A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8D72566-FCFA-0393-D1DE-AB4C7D618C01}"/>
              </a:ext>
            </a:extLst>
          </p:cNvPr>
          <p:cNvSpPr/>
          <p:nvPr/>
        </p:nvSpPr>
        <p:spPr>
          <a:xfrm>
            <a:off x="2144616"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FA95423-0962-A9C3-1FA6-0FD86893DF6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52B23E09-D3EA-1C2E-3687-A81ED8088D98}"/>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D60B7681-A654-B6EA-88E2-ED213748DFCD}"/>
              </a:ext>
            </a:extLst>
          </p:cNvPr>
          <p:cNvSpPr txBox="1">
            <a:spLocks/>
          </p:cNvSpPr>
          <p:nvPr/>
        </p:nvSpPr>
        <p:spPr>
          <a:xfrm>
            <a:off x="9682532" y="762331"/>
            <a:ext cx="25867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HUS</a:t>
            </a:r>
          </a:p>
        </p:txBody>
      </p:sp>
      <p:sp>
        <p:nvSpPr>
          <p:cNvPr id="10" name="Undertittel 9">
            <a:extLst>
              <a:ext uri="{FF2B5EF4-FFF2-40B4-BE49-F238E27FC236}">
                <a16:creationId xmlns:a16="http://schemas.microsoft.com/office/drawing/2014/main" id="{1C19CEA4-ACD5-BEF9-7A76-D2770F1B053C}"/>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41787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475E59-81E3-D229-9E88-F3B65DC3525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F383321-EA34-FDCA-11F2-2B53FC8E526A}"/>
              </a:ext>
            </a:extLst>
          </p:cNvPr>
          <p:cNvSpPr/>
          <p:nvPr/>
        </p:nvSpPr>
        <p:spPr>
          <a:xfrm>
            <a:off x="2144616"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A6A5EB8-55F0-45EC-EA15-31166BB79AF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B57D6D25-AD55-C420-82B5-5BA236C0B5C4}"/>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Erik Hollakleiv</a:t>
            </a:r>
          </a:p>
        </p:txBody>
      </p:sp>
      <p:pic>
        <p:nvPicPr>
          <p:cNvPr id="5" name="Bilde 4" descr="Et bilde som inneholder emblem, symbol, logo, Varemerke&#10;&#10;KI-generert innhold kan være feil.">
            <a:extLst>
              <a:ext uri="{FF2B5EF4-FFF2-40B4-BE49-F238E27FC236}">
                <a16:creationId xmlns:a16="http://schemas.microsoft.com/office/drawing/2014/main" id="{CAAB2B6F-1B6B-2F11-EA11-3B3EE4008806}"/>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E887C27A-ED68-E780-676D-8C7A16116E66}"/>
              </a:ext>
            </a:extLst>
          </p:cNvPr>
          <p:cNvSpPr txBox="1">
            <a:spLocks/>
          </p:cNvSpPr>
          <p:nvPr/>
        </p:nvSpPr>
        <p:spPr>
          <a:xfrm>
            <a:off x="9682532" y="762331"/>
            <a:ext cx="25867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HUS</a:t>
            </a:r>
          </a:p>
        </p:txBody>
      </p:sp>
      <p:sp>
        <p:nvSpPr>
          <p:cNvPr id="7" name="TekstSylinder 6">
            <a:extLst>
              <a:ext uri="{FF2B5EF4-FFF2-40B4-BE49-F238E27FC236}">
                <a16:creationId xmlns:a16="http://schemas.microsoft.com/office/drawing/2014/main" id="{60D2D7E6-E9CC-ADAD-F690-E412AD423BBF}"/>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E1FD3281-970A-D0AE-4E30-42FBA89806A6}"/>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280409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36484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2F3D0F-C6BE-5F1D-516D-5607EE7CC51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9491688-16C4-7032-720C-C22E9A83F99F}"/>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4E8DCDDD-2891-DDC0-C1B6-C3D86BE5F29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A8BBD008-CA93-5381-3B6E-D635FDD66349}"/>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STUDIE</a:t>
            </a:r>
          </a:p>
        </p:txBody>
      </p:sp>
      <p:sp>
        <p:nvSpPr>
          <p:cNvPr id="10" name="Tittel 9">
            <a:extLst>
              <a:ext uri="{FF2B5EF4-FFF2-40B4-BE49-F238E27FC236}">
                <a16:creationId xmlns:a16="http://schemas.microsoft.com/office/drawing/2014/main" id="{4F49D2AA-2FEF-B158-E52C-2A8030D0BD8C}"/>
              </a:ext>
            </a:extLst>
          </p:cNvPr>
          <p:cNvSpPr>
            <a:spLocks noGrp="1"/>
          </p:cNvSpPr>
          <p:nvPr>
            <p:ph type="ctrTitle"/>
          </p:nvPr>
        </p:nvSpPr>
        <p:spPr/>
        <p:txBody>
          <a:bodyPr/>
          <a:lstStyle/>
          <a:p>
            <a:endParaRPr lang="nb-NO"/>
          </a:p>
        </p:txBody>
      </p:sp>
      <p:sp>
        <p:nvSpPr>
          <p:cNvPr id="12" name="Undertittel 11">
            <a:extLst>
              <a:ext uri="{FF2B5EF4-FFF2-40B4-BE49-F238E27FC236}">
                <a16:creationId xmlns:a16="http://schemas.microsoft.com/office/drawing/2014/main" id="{76104023-3F73-5C1F-C019-C123E3B3AF3E}"/>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419435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AE09EE0-ECC0-02C4-1054-82E6C980004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040FBD9-D4CA-B8E1-C6B0-1BA6CE6D8973}"/>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5FC74CF-55A5-7A5A-1DB0-45DE329D67D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055E2731-4F5A-710E-7C9C-3611E8F2481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5A9E530E-BDEE-B396-EDB0-75A7D2317F73}"/>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STUDIE</a:t>
            </a:r>
          </a:p>
        </p:txBody>
      </p:sp>
      <p:sp>
        <p:nvSpPr>
          <p:cNvPr id="10" name="Undertittel 9">
            <a:extLst>
              <a:ext uri="{FF2B5EF4-FFF2-40B4-BE49-F238E27FC236}">
                <a16:creationId xmlns:a16="http://schemas.microsoft.com/office/drawing/2014/main" id="{62B49A9F-F71C-B076-D9F6-510ACECCB25E}"/>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3734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F50AAF-2147-3145-82FB-F0E4492A574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7F68CDB5-E19E-FAA1-8E90-05B367745F35}"/>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DC4F20A-0194-2C1A-299F-94361705138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BA3D9878-CD64-32D3-A2C0-640947690DF5}"/>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Pål Jørgen Gätzschmann</a:t>
            </a:r>
          </a:p>
        </p:txBody>
      </p:sp>
      <p:pic>
        <p:nvPicPr>
          <p:cNvPr id="5" name="Bilde 4" descr="Et bilde som inneholder emblem, symbol, logo, Varemerke&#10;&#10;KI-generert innhold kan være feil.">
            <a:extLst>
              <a:ext uri="{FF2B5EF4-FFF2-40B4-BE49-F238E27FC236}">
                <a16:creationId xmlns:a16="http://schemas.microsoft.com/office/drawing/2014/main" id="{166B0298-6055-CE78-1BC1-964D256C5BEE}"/>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9F1602F0-5DD9-19F3-A603-D58462E0E601}"/>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STUDIE</a:t>
            </a:r>
          </a:p>
        </p:txBody>
      </p:sp>
      <p:sp>
        <p:nvSpPr>
          <p:cNvPr id="7" name="TekstSylinder 6">
            <a:extLst>
              <a:ext uri="{FF2B5EF4-FFF2-40B4-BE49-F238E27FC236}">
                <a16:creationId xmlns:a16="http://schemas.microsoft.com/office/drawing/2014/main" id="{C7E8A64F-7247-7DCF-CA02-76DD4C8A0744}"/>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2FE7ADE-3DE6-1726-B327-97E8FC11047C}"/>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203291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A75FE7-F604-3990-1CF8-CFCF7D4BA96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C64B58B8-3BA7-6916-DF09-6EE9C5F42C55}"/>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846FE98-1CC4-8914-BE11-94228B5834A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27DCE8E0-F50D-7277-9E11-940601DAD7C4}"/>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Kristian Lystad</a:t>
            </a:r>
          </a:p>
        </p:txBody>
      </p:sp>
      <p:pic>
        <p:nvPicPr>
          <p:cNvPr id="5" name="Bilde 4" descr="Et bilde som inneholder emblem, symbol, logo, Varemerke&#10;&#10;KI-generert innhold kan være feil.">
            <a:extLst>
              <a:ext uri="{FF2B5EF4-FFF2-40B4-BE49-F238E27FC236}">
                <a16:creationId xmlns:a16="http://schemas.microsoft.com/office/drawing/2014/main" id="{5248B67E-C9B5-2A2D-B250-05267631F126}"/>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A2C3556-51B6-5993-9BE0-0A65A4CFF5CA}"/>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STUDIE</a:t>
            </a:r>
          </a:p>
        </p:txBody>
      </p:sp>
      <p:sp>
        <p:nvSpPr>
          <p:cNvPr id="7" name="TekstSylinder 6">
            <a:extLst>
              <a:ext uri="{FF2B5EF4-FFF2-40B4-BE49-F238E27FC236}">
                <a16:creationId xmlns:a16="http://schemas.microsoft.com/office/drawing/2014/main" id="{59A831CD-4738-8DF0-E7B6-6C634CBBCB4B}"/>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2F931B5C-2CBD-6CD9-7D7E-6D85C8CCBEB4}"/>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36423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351276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475E59-81E3-D229-9E88-F3B65DC3525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F383321-EA34-FDCA-11F2-2B53FC8E526A}"/>
              </a:ext>
            </a:extLst>
          </p:cNvPr>
          <p:cNvSpPr/>
          <p:nvPr/>
        </p:nvSpPr>
        <p:spPr>
          <a:xfrm>
            <a:off x="2144616"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CAAB2B6F-1B6B-2F11-EA11-3B3EE4008806}"/>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E887C27A-ED68-E780-676D-8C7A16116E66}"/>
              </a:ext>
            </a:extLst>
          </p:cNvPr>
          <p:cNvSpPr txBox="1">
            <a:spLocks/>
          </p:cNvSpPr>
          <p:nvPr/>
        </p:nvSpPr>
        <p:spPr>
          <a:xfrm>
            <a:off x="6521986" y="762331"/>
            <a:ext cx="57473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HÅNDVÅPEN</a:t>
            </a:r>
          </a:p>
        </p:txBody>
      </p:sp>
      <p:sp>
        <p:nvSpPr>
          <p:cNvPr id="10" name="Tittel 9">
            <a:extLst>
              <a:ext uri="{FF2B5EF4-FFF2-40B4-BE49-F238E27FC236}">
                <a16:creationId xmlns:a16="http://schemas.microsoft.com/office/drawing/2014/main" id="{B93CCDBC-4A75-8A7E-D162-A9AD6D6D4D12}"/>
              </a:ext>
            </a:extLst>
          </p:cNvPr>
          <p:cNvSpPr>
            <a:spLocks noGrp="1"/>
          </p:cNvSpPr>
          <p:nvPr>
            <p:ph type="ctrTitle"/>
          </p:nvPr>
        </p:nvSpPr>
        <p:spPr/>
        <p:txBody>
          <a:bodyPr/>
          <a:lstStyle/>
          <a:p>
            <a:endParaRPr lang="nb-NO"/>
          </a:p>
        </p:txBody>
      </p:sp>
      <p:sp>
        <p:nvSpPr>
          <p:cNvPr id="12" name="Undertittel 11">
            <a:extLst>
              <a:ext uri="{FF2B5EF4-FFF2-40B4-BE49-F238E27FC236}">
                <a16:creationId xmlns:a16="http://schemas.microsoft.com/office/drawing/2014/main" id="{C35A25B3-A888-26FF-74C0-DCD43EAE6190}"/>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64500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A1297FC-CAF1-D7B6-AEE2-44EDA4C5D65D}"/>
              </a:ext>
            </a:extLst>
          </p:cNvPr>
          <p:cNvSpPr>
            <a:spLocks noGrp="1"/>
          </p:cNvSpPr>
          <p:nvPr>
            <p:ph type="body" sz="half" idx="2"/>
          </p:nvPr>
        </p:nvSpPr>
        <p:spPr>
          <a:xfrm>
            <a:off x="245428" y="205740"/>
            <a:ext cx="11664632" cy="1337310"/>
          </a:xfrm>
        </p:spPr>
        <p:txBody>
          <a:bodyPr>
            <a:normAutofit/>
          </a:bodyPr>
          <a:lstStyle/>
          <a:p>
            <a:r>
              <a:rPr lang="nb-NO" sz="2000" dirty="0">
                <a:solidFill>
                  <a:schemeClr val="bg1"/>
                </a:solidFill>
                <a:latin typeface="Arial" panose="020B0604020202020204" pitchFamily="34" charset="0"/>
                <a:cs typeface="Arial" panose="020B0604020202020204" pitchFamily="34" charset="0"/>
              </a:rPr>
              <a:t>Vi fikk fornyet avtalen med Vestre Vassfjell Grunneierlag om jaktkort for skogsfugl. Her ble det </a:t>
            </a:r>
          </a:p>
          <a:p>
            <a:r>
              <a:rPr lang="nb-NO" sz="2000" dirty="0">
                <a:solidFill>
                  <a:schemeClr val="bg1"/>
                </a:solidFill>
                <a:latin typeface="Arial" panose="020B0604020202020204" pitchFamily="34" charset="0"/>
                <a:cs typeface="Arial" panose="020B0604020202020204" pitchFamily="34" charset="0"/>
              </a:rPr>
              <a:t>arrangert «Ta med deg en» hvor den enkelte deltaker fikk sin egen instruktører ved egnet </a:t>
            </a:r>
          </a:p>
          <a:p>
            <a:r>
              <a:rPr lang="nb-NO" sz="2000" dirty="0">
                <a:solidFill>
                  <a:schemeClr val="bg1"/>
                </a:solidFill>
                <a:latin typeface="Arial" panose="020B0604020202020204" pitchFamily="34" charset="0"/>
                <a:cs typeface="Arial" panose="020B0604020202020204" pitchFamily="34" charset="0"/>
              </a:rPr>
              <a:t>anledning. 1 orrhane ble felt.</a:t>
            </a:r>
          </a:p>
        </p:txBody>
      </p:sp>
      <p:sp>
        <p:nvSpPr>
          <p:cNvPr id="6" name="TekstSylinder 5">
            <a:extLst>
              <a:ext uri="{FF2B5EF4-FFF2-40B4-BE49-F238E27FC236}">
                <a16:creationId xmlns:a16="http://schemas.microsoft.com/office/drawing/2014/main" id="{B6FD6239-871E-A746-5CB3-2E001E44BAA9}"/>
              </a:ext>
            </a:extLst>
          </p:cNvPr>
          <p:cNvSpPr txBox="1"/>
          <p:nvPr/>
        </p:nvSpPr>
        <p:spPr>
          <a:xfrm>
            <a:off x="281940" y="1543050"/>
            <a:ext cx="11468100" cy="1631216"/>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«Introjakt Rådyr» på Hølonda ble arrangert 2. året på rad. Her leide vi Ellingsvatnet-hytta helga 8. </a:t>
            </a:r>
          </a:p>
          <a:p>
            <a:r>
              <a:rPr lang="nb-NO" sz="2000" dirty="0">
                <a:solidFill>
                  <a:schemeClr val="bg1"/>
                </a:solidFill>
                <a:latin typeface="Arial" panose="020B0604020202020204" pitchFamily="34" charset="0"/>
                <a:cs typeface="Arial" panose="020B0604020202020204" pitchFamily="34" charset="0"/>
              </a:rPr>
              <a:t>– 10. november, ett stort </a:t>
            </a:r>
            <a:r>
              <a:rPr lang="nb-NO" sz="2000" dirty="0" err="1">
                <a:solidFill>
                  <a:schemeClr val="bg1"/>
                </a:solidFill>
                <a:latin typeface="Arial" panose="020B0604020202020204" pitchFamily="34" charset="0"/>
                <a:cs typeface="Arial" panose="020B0604020202020204" pitchFamily="34" charset="0"/>
              </a:rPr>
              <a:t>utleiehus</a:t>
            </a:r>
            <a:r>
              <a:rPr lang="nb-NO" sz="2000" dirty="0">
                <a:solidFill>
                  <a:schemeClr val="bg1"/>
                </a:solidFill>
                <a:latin typeface="Arial" panose="020B0604020202020204" pitchFamily="34" charset="0"/>
                <a:cs typeface="Arial" panose="020B0604020202020204" pitchFamily="34" charset="0"/>
              </a:rPr>
              <a:t> nær Gåsbakken. Jaktkort ble ordet via Statskog. 5 eksterne</a:t>
            </a:r>
          </a:p>
          <a:p>
            <a:r>
              <a:rPr lang="nb-NO" sz="2000" dirty="0">
                <a:solidFill>
                  <a:schemeClr val="bg1"/>
                </a:solidFill>
                <a:latin typeface="Arial" panose="020B0604020202020204" pitchFamily="34" charset="0"/>
                <a:cs typeface="Arial" panose="020B0604020202020204" pitchFamily="34" charset="0"/>
              </a:rPr>
              <a:t>deltakere, sammen med 9 interne deltakere/instruktører deltok denne helga. God mat, hyggelig </a:t>
            </a:r>
          </a:p>
          <a:p>
            <a:r>
              <a:rPr lang="nb-NO" sz="2000" dirty="0">
                <a:solidFill>
                  <a:schemeClr val="bg1"/>
                </a:solidFill>
                <a:latin typeface="Arial" panose="020B0604020202020204" pitchFamily="34" charset="0"/>
                <a:cs typeface="Arial" panose="020B0604020202020204" pitchFamily="34" charset="0"/>
              </a:rPr>
              <a:t>samvær og ikke minst mye spennende jakt. Med 2 hunder hadde vi flere los, dog ingen fall. Igjen </a:t>
            </a:r>
          </a:p>
          <a:p>
            <a:r>
              <a:rPr lang="nb-NO" sz="2000" dirty="0">
                <a:solidFill>
                  <a:schemeClr val="bg1"/>
                </a:solidFill>
                <a:latin typeface="Arial" panose="020B0604020202020204" pitchFamily="34" charset="0"/>
                <a:cs typeface="Arial" panose="020B0604020202020204" pitchFamily="34" charset="0"/>
              </a:rPr>
              <a:t>tusen takk til alle som bidro, ikke minst de «nye instruktørene» som tok dette på strak arm.</a:t>
            </a:r>
          </a:p>
        </p:txBody>
      </p:sp>
      <p:sp>
        <p:nvSpPr>
          <p:cNvPr id="7" name="TekstSylinder 6">
            <a:extLst>
              <a:ext uri="{FF2B5EF4-FFF2-40B4-BE49-F238E27FC236}">
                <a16:creationId xmlns:a16="http://schemas.microsoft.com/office/drawing/2014/main" id="{203D75CA-7717-0AC3-7E4D-F34844730C9F}"/>
              </a:ext>
            </a:extLst>
          </p:cNvPr>
          <p:cNvSpPr txBox="1"/>
          <p:nvPr/>
        </p:nvSpPr>
        <p:spPr>
          <a:xfrm>
            <a:off x="245428" y="3683735"/>
            <a:ext cx="4389120" cy="1569660"/>
          </a:xfrm>
          <a:prstGeom prst="rect">
            <a:avLst/>
          </a:prstGeom>
          <a:noFill/>
        </p:spPr>
        <p:txBody>
          <a:bodyPr wrap="square" rtlCol="0">
            <a:spAutoFit/>
          </a:bodyPr>
          <a:lstStyle/>
          <a:p>
            <a:r>
              <a:rPr lang="nb-NO" sz="2400" dirty="0">
                <a:solidFill>
                  <a:schemeClr val="bg1"/>
                </a:solidFill>
              </a:rPr>
              <a:t>Igjen tusen takk til alle som har bistått, utvalgsmedlemmer på tvers av utvalg, regionlaget med </a:t>
            </a:r>
          </a:p>
          <a:p>
            <a:r>
              <a:rPr lang="nb-NO" sz="2400" dirty="0">
                <a:solidFill>
                  <a:schemeClr val="bg1"/>
                </a:solidFill>
              </a:rPr>
              <a:t>flere. Ingen nevnt – ingen glemt!</a:t>
            </a:r>
          </a:p>
        </p:txBody>
      </p:sp>
      <p:sp>
        <p:nvSpPr>
          <p:cNvPr id="8" name="TekstSylinder 7">
            <a:extLst>
              <a:ext uri="{FF2B5EF4-FFF2-40B4-BE49-F238E27FC236}">
                <a16:creationId xmlns:a16="http://schemas.microsoft.com/office/drawing/2014/main" id="{F5DC7B2F-52C9-D9D6-D1F8-F7FFD314A4AD}"/>
              </a:ext>
            </a:extLst>
          </p:cNvPr>
          <p:cNvSpPr txBox="1"/>
          <p:nvPr/>
        </p:nvSpPr>
        <p:spPr>
          <a:xfrm>
            <a:off x="8873272" y="5060216"/>
            <a:ext cx="2278188" cy="707886"/>
          </a:xfrm>
          <a:prstGeom prst="rect">
            <a:avLst/>
          </a:prstGeom>
          <a:noFill/>
        </p:spPr>
        <p:txBody>
          <a:bodyPr wrap="none" rtlCol="0">
            <a:spAutoFit/>
          </a:bodyPr>
          <a:lstStyle/>
          <a:p>
            <a:r>
              <a:rPr lang="nb-NO" sz="2000" dirty="0">
                <a:solidFill>
                  <a:schemeClr val="bg1"/>
                </a:solidFill>
                <a:latin typeface="Arial" panose="020B0604020202020204" pitchFamily="34" charset="0"/>
                <a:cs typeface="Arial" panose="020B0604020202020204" pitchFamily="34" charset="0"/>
              </a:rPr>
              <a:t>Kristian Lystad</a:t>
            </a:r>
          </a:p>
          <a:p>
            <a:r>
              <a:rPr lang="nb-NO" sz="2000" dirty="0">
                <a:solidFill>
                  <a:schemeClr val="bg1"/>
                </a:solidFill>
                <a:latin typeface="Arial" panose="020B0604020202020204" pitchFamily="34" charset="0"/>
                <a:cs typeface="Arial" panose="020B0604020202020204" pitchFamily="34" charset="0"/>
              </a:rPr>
              <a:t>Leder Jaktutvalget</a:t>
            </a:r>
          </a:p>
        </p:txBody>
      </p:sp>
      <p:cxnSp>
        <p:nvCxnSpPr>
          <p:cNvPr id="10" name="Rett linje 9">
            <a:extLst>
              <a:ext uri="{FF2B5EF4-FFF2-40B4-BE49-F238E27FC236}">
                <a16:creationId xmlns:a16="http://schemas.microsoft.com/office/drawing/2014/main" id="{33DFD984-7085-EA8D-50C0-7D466B1A7BF2}"/>
              </a:ext>
            </a:extLst>
          </p:cNvPr>
          <p:cNvCxnSpPr>
            <a:cxnSpLocks/>
          </p:cNvCxnSpPr>
          <p:nvPr/>
        </p:nvCxnSpPr>
        <p:spPr>
          <a:xfrm>
            <a:off x="245428" y="3429000"/>
            <a:ext cx="116646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5BD438-8309-620C-4A33-810020CAA0F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0A5025D-15CD-36A4-ADFC-31F93C755584}"/>
              </a:ext>
            </a:extLst>
          </p:cNvPr>
          <p:cNvSpPr/>
          <p:nvPr/>
        </p:nvSpPr>
        <p:spPr>
          <a:xfrm>
            <a:off x="2144616"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5F7D17E-F93A-225B-A943-81C27D8614D6}"/>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pic>
        <p:nvPicPr>
          <p:cNvPr id="5" name="Bilde 4" descr="Et bilde som inneholder emblem, symbol, logo, Varemerke&#10;&#10;KI-generert innhold kan være feil.">
            <a:extLst>
              <a:ext uri="{FF2B5EF4-FFF2-40B4-BE49-F238E27FC236}">
                <a16:creationId xmlns:a16="http://schemas.microsoft.com/office/drawing/2014/main" id="{F99E911C-87CA-3F1F-6778-DBEFC66BC001}"/>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568023F1-FA58-2E5F-2F38-0D52B7A9F70F}"/>
              </a:ext>
            </a:extLst>
          </p:cNvPr>
          <p:cNvSpPr txBox="1">
            <a:spLocks/>
          </p:cNvSpPr>
          <p:nvPr/>
        </p:nvSpPr>
        <p:spPr>
          <a:xfrm>
            <a:off x="6521986" y="762331"/>
            <a:ext cx="57473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HÅNDVÅPEN</a:t>
            </a:r>
          </a:p>
        </p:txBody>
      </p:sp>
      <p:sp>
        <p:nvSpPr>
          <p:cNvPr id="10" name="Undertittel 9">
            <a:extLst>
              <a:ext uri="{FF2B5EF4-FFF2-40B4-BE49-F238E27FC236}">
                <a16:creationId xmlns:a16="http://schemas.microsoft.com/office/drawing/2014/main" id="{0879B260-AABC-A842-0D33-2602F6EC037E}"/>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7591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2DF6C3-46ED-3FB8-97AE-D2DCAE50FAB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3E3E0B9-E1F3-8B05-3E01-E2441EACADEF}"/>
              </a:ext>
            </a:extLst>
          </p:cNvPr>
          <p:cNvSpPr/>
          <p:nvPr/>
        </p:nvSpPr>
        <p:spPr>
          <a:xfrm>
            <a:off x="2144616"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61F8E70-365B-9362-0565-A94101B1468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59B7A4C1-87E9-5E81-4E5A-E457C948058E}"/>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Arild Granmo</a:t>
            </a:r>
          </a:p>
        </p:txBody>
      </p:sp>
      <p:pic>
        <p:nvPicPr>
          <p:cNvPr id="5" name="Bilde 4" descr="Et bilde som inneholder emblem, symbol, logo, Varemerke&#10;&#10;KI-generert innhold kan være feil.">
            <a:extLst>
              <a:ext uri="{FF2B5EF4-FFF2-40B4-BE49-F238E27FC236}">
                <a16:creationId xmlns:a16="http://schemas.microsoft.com/office/drawing/2014/main" id="{48C93E54-178C-D7D0-DA10-5FCEB02A13CB}"/>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742F7B48-B579-8B69-CD50-19979C1C2C38}"/>
              </a:ext>
            </a:extLst>
          </p:cNvPr>
          <p:cNvSpPr txBox="1">
            <a:spLocks/>
          </p:cNvSpPr>
          <p:nvPr/>
        </p:nvSpPr>
        <p:spPr>
          <a:xfrm>
            <a:off x="6521986" y="762331"/>
            <a:ext cx="574733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HÅNDVÅPEN</a:t>
            </a:r>
          </a:p>
        </p:txBody>
      </p:sp>
      <p:sp>
        <p:nvSpPr>
          <p:cNvPr id="7" name="TekstSylinder 6">
            <a:extLst>
              <a:ext uri="{FF2B5EF4-FFF2-40B4-BE49-F238E27FC236}">
                <a16:creationId xmlns:a16="http://schemas.microsoft.com/office/drawing/2014/main" id="{EA2DA39E-25F0-C8B0-4CC2-DC187D060019}"/>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E6C0C67-7E56-45A9-D65A-955550BA297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40900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318319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734431-1E17-5765-1E48-19D246182DD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CC70718-8C31-46BC-B750-08E5C537277B}"/>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B86C95C5-6581-80DA-02B3-BE84592BEBF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65155C0A-2BF9-650A-D380-5164E7DFD241}"/>
              </a:ext>
            </a:extLst>
          </p:cNvPr>
          <p:cNvSpPr txBox="1">
            <a:spLocks/>
          </p:cNvSpPr>
          <p:nvPr/>
        </p:nvSpPr>
        <p:spPr>
          <a:xfrm>
            <a:off x="121186" y="763883"/>
            <a:ext cx="5607585"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VALGKOMITÉ</a:t>
            </a:r>
          </a:p>
        </p:txBody>
      </p:sp>
      <p:sp>
        <p:nvSpPr>
          <p:cNvPr id="12" name="Undertittel 11">
            <a:extLst>
              <a:ext uri="{FF2B5EF4-FFF2-40B4-BE49-F238E27FC236}">
                <a16:creationId xmlns:a16="http://schemas.microsoft.com/office/drawing/2014/main" id="{29A285F9-36FE-16D6-A23F-452229354DBF}"/>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0293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6D8AB1-9D50-CAEC-CC6C-873000511A4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1B1E8122-DFF8-A563-0EEA-3F12714026F8}"/>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D95CBF4-2440-44CE-A28B-4D741AA5E5D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pic>
        <p:nvPicPr>
          <p:cNvPr id="5" name="Bilde 4" descr="Et bilde som inneholder emblem, symbol, logo, Varemerke&#10;&#10;KI-generert innhold kan være feil.">
            <a:extLst>
              <a:ext uri="{FF2B5EF4-FFF2-40B4-BE49-F238E27FC236}">
                <a16:creationId xmlns:a16="http://schemas.microsoft.com/office/drawing/2014/main" id="{7C734C0C-803F-2FC8-9FCF-8D3238135C27}"/>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2" name="Undertittel 11">
            <a:extLst>
              <a:ext uri="{FF2B5EF4-FFF2-40B4-BE49-F238E27FC236}">
                <a16:creationId xmlns:a16="http://schemas.microsoft.com/office/drawing/2014/main" id="{24EBF5AF-53B1-F108-1BE1-2AE66AA69824}"/>
              </a:ext>
            </a:extLst>
          </p:cNvPr>
          <p:cNvSpPr>
            <a:spLocks noGrp="1"/>
          </p:cNvSpPr>
          <p:nvPr>
            <p:ph type="subTitle" idx="1"/>
          </p:nvPr>
        </p:nvSpPr>
        <p:spPr/>
        <p:txBody>
          <a:bodyPr/>
          <a:lstStyle/>
          <a:p>
            <a:endParaRPr lang="nb-NO"/>
          </a:p>
        </p:txBody>
      </p:sp>
      <p:sp>
        <p:nvSpPr>
          <p:cNvPr id="13" name="Tittel 1">
            <a:extLst>
              <a:ext uri="{FF2B5EF4-FFF2-40B4-BE49-F238E27FC236}">
                <a16:creationId xmlns:a16="http://schemas.microsoft.com/office/drawing/2014/main" id="{E349ACBB-832F-4016-5A7B-5BE65F55E4C2}"/>
              </a:ext>
            </a:extLst>
          </p:cNvPr>
          <p:cNvSpPr txBox="1">
            <a:spLocks/>
          </p:cNvSpPr>
          <p:nvPr/>
        </p:nvSpPr>
        <p:spPr>
          <a:xfrm>
            <a:off x="121186" y="763883"/>
            <a:ext cx="5607585"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VALGKOMITÉ</a:t>
            </a:r>
          </a:p>
        </p:txBody>
      </p:sp>
    </p:spTree>
    <p:extLst>
      <p:ext uri="{BB962C8B-B14F-4D97-AF65-F5344CB8AC3E}">
        <p14:creationId xmlns:p14="http://schemas.microsoft.com/office/powerpoint/2010/main" val="409009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B2DDAC-C15D-E533-4BA9-B76F1E17AE9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DBF1884-899A-BF67-125C-B842429A91F4}"/>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5E3D47C-8FE0-FFF1-A6BC-6E6DF967723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sp>
        <p:nvSpPr>
          <p:cNvPr id="3" name="Undertittel 2">
            <a:extLst>
              <a:ext uri="{FF2B5EF4-FFF2-40B4-BE49-F238E27FC236}">
                <a16:creationId xmlns:a16="http://schemas.microsoft.com/office/drawing/2014/main" id="{F473A346-7BE4-811B-C693-94F51D89C01B}"/>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Ole Krogstad</a:t>
            </a:r>
          </a:p>
          <a:p>
            <a:r>
              <a:rPr lang="nb-NO" sz="3600" dirty="0">
                <a:solidFill>
                  <a:schemeClr val="bg1"/>
                </a:solidFill>
              </a:rPr>
              <a:t>Frode Aune</a:t>
            </a:r>
          </a:p>
        </p:txBody>
      </p:sp>
      <p:pic>
        <p:nvPicPr>
          <p:cNvPr id="5" name="Bilde 4" descr="Et bilde som inneholder emblem, symbol, logo, Varemerke&#10;&#10;KI-generert innhold kan være feil.">
            <a:extLst>
              <a:ext uri="{FF2B5EF4-FFF2-40B4-BE49-F238E27FC236}">
                <a16:creationId xmlns:a16="http://schemas.microsoft.com/office/drawing/2014/main" id="{D738AB9C-D57E-FF06-5108-FE95D8AECE8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134394FE-19F1-768B-6232-776FF5A58A6E}"/>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IHT ÅRSMØTE 2023</a:t>
            </a:r>
          </a:p>
        </p:txBody>
      </p:sp>
      <p:sp>
        <p:nvSpPr>
          <p:cNvPr id="8" name="TekstSylinder 7">
            <a:extLst>
              <a:ext uri="{FF2B5EF4-FFF2-40B4-BE49-F238E27FC236}">
                <a16:creationId xmlns:a16="http://schemas.microsoft.com/office/drawing/2014/main" id="{2B4773F1-B3FA-D871-E5BF-6A03F485D388}"/>
              </a:ext>
            </a:extLst>
          </p:cNvPr>
          <p:cNvSpPr txBox="1"/>
          <p:nvPr/>
        </p:nvSpPr>
        <p:spPr>
          <a:xfrm>
            <a:off x="4690431" y="5474027"/>
            <a:ext cx="2811137" cy="523220"/>
          </a:xfrm>
          <a:prstGeom prst="rect">
            <a:avLst/>
          </a:prstGeom>
          <a:noFill/>
        </p:spPr>
        <p:txBody>
          <a:bodyPr wrap="square" rtlCol="0">
            <a:spAutoFit/>
          </a:bodyPr>
          <a:lstStyle/>
          <a:p>
            <a:pPr algn="ctr"/>
            <a:r>
              <a:rPr lang="nb-NO" sz="2800" dirty="0">
                <a:solidFill>
                  <a:srgbClr val="EA7131"/>
                </a:solidFill>
              </a:rPr>
              <a:t>Utgår</a:t>
            </a:r>
          </a:p>
        </p:txBody>
      </p:sp>
      <p:sp>
        <p:nvSpPr>
          <p:cNvPr id="6" name="Tittel 1">
            <a:extLst>
              <a:ext uri="{FF2B5EF4-FFF2-40B4-BE49-F238E27FC236}">
                <a16:creationId xmlns:a16="http://schemas.microsoft.com/office/drawing/2014/main" id="{91BF631A-2A28-782D-F1A8-885F0836AEE9}"/>
              </a:ext>
            </a:extLst>
          </p:cNvPr>
          <p:cNvSpPr txBox="1">
            <a:spLocks/>
          </p:cNvSpPr>
          <p:nvPr/>
        </p:nvSpPr>
        <p:spPr>
          <a:xfrm>
            <a:off x="121186" y="763883"/>
            <a:ext cx="5607585"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VALGKOMITÉ</a:t>
            </a:r>
          </a:p>
        </p:txBody>
      </p:sp>
    </p:spTree>
    <p:extLst>
      <p:ext uri="{BB962C8B-B14F-4D97-AF65-F5344CB8AC3E}">
        <p14:creationId xmlns:p14="http://schemas.microsoft.com/office/powerpoint/2010/main" val="284450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56456A-225C-455B-8962-A335559E9C7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EE267B1-910E-890B-BEFF-BF2A32C4C9B7}"/>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118B136-5915-D0A4-8BD8-3217B039297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SISTE ÅR</a:t>
            </a:r>
          </a:p>
        </p:txBody>
      </p:sp>
      <p:sp>
        <p:nvSpPr>
          <p:cNvPr id="3" name="Undertittel 2">
            <a:extLst>
              <a:ext uri="{FF2B5EF4-FFF2-40B4-BE49-F238E27FC236}">
                <a16:creationId xmlns:a16="http://schemas.microsoft.com/office/drawing/2014/main" id="{80F809F2-6037-3C6F-83CF-7F1E8A2C4B28}"/>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Lars Johan Solhaug</a:t>
            </a:r>
          </a:p>
        </p:txBody>
      </p:sp>
      <p:pic>
        <p:nvPicPr>
          <p:cNvPr id="5" name="Bilde 4" descr="Et bilde som inneholder emblem, symbol, logo, Varemerke&#10;&#10;KI-generert innhold kan være feil.">
            <a:extLst>
              <a:ext uri="{FF2B5EF4-FFF2-40B4-BE49-F238E27FC236}">
                <a16:creationId xmlns:a16="http://schemas.microsoft.com/office/drawing/2014/main" id="{19319DDF-32D1-D447-6100-AB17FE17696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1917A818-7378-3BF0-E01B-DFDF560C95FA}"/>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IHT ÅRSMØTE 2024</a:t>
            </a:r>
          </a:p>
        </p:txBody>
      </p:sp>
      <p:sp>
        <p:nvSpPr>
          <p:cNvPr id="8" name="TekstSylinder 7">
            <a:extLst>
              <a:ext uri="{FF2B5EF4-FFF2-40B4-BE49-F238E27FC236}">
                <a16:creationId xmlns:a16="http://schemas.microsoft.com/office/drawing/2014/main" id="{69DBAA25-0D01-01CB-0B5F-4F514F0F567E}"/>
              </a:ext>
            </a:extLst>
          </p:cNvPr>
          <p:cNvSpPr txBox="1"/>
          <p:nvPr/>
        </p:nvSpPr>
        <p:spPr>
          <a:xfrm>
            <a:off x="4690431" y="4789021"/>
            <a:ext cx="2811137" cy="523220"/>
          </a:xfrm>
          <a:prstGeom prst="rect">
            <a:avLst/>
          </a:prstGeom>
          <a:noFill/>
        </p:spPr>
        <p:txBody>
          <a:bodyPr wrap="square" rtlCol="0">
            <a:spAutoFit/>
          </a:bodyPr>
          <a:lstStyle/>
          <a:p>
            <a:pPr algn="ctr"/>
            <a:r>
              <a:rPr lang="nb-NO" sz="2800" dirty="0">
                <a:solidFill>
                  <a:srgbClr val="EA7131"/>
                </a:solidFill>
              </a:rPr>
              <a:t>Ny leder</a:t>
            </a:r>
          </a:p>
        </p:txBody>
      </p:sp>
      <p:sp>
        <p:nvSpPr>
          <p:cNvPr id="6" name="Tittel 1">
            <a:extLst>
              <a:ext uri="{FF2B5EF4-FFF2-40B4-BE49-F238E27FC236}">
                <a16:creationId xmlns:a16="http://schemas.microsoft.com/office/drawing/2014/main" id="{EEDD126B-98E2-CC2A-9814-51AA77A16E78}"/>
              </a:ext>
            </a:extLst>
          </p:cNvPr>
          <p:cNvSpPr txBox="1">
            <a:spLocks/>
          </p:cNvSpPr>
          <p:nvPr/>
        </p:nvSpPr>
        <p:spPr>
          <a:xfrm>
            <a:off x="121186" y="763883"/>
            <a:ext cx="5607585"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VALGKOMITÉ</a:t>
            </a:r>
          </a:p>
        </p:txBody>
      </p:sp>
    </p:spTree>
    <p:extLst>
      <p:ext uri="{BB962C8B-B14F-4D97-AF65-F5344CB8AC3E}">
        <p14:creationId xmlns:p14="http://schemas.microsoft.com/office/powerpoint/2010/main" val="293927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AD447F-91B8-5303-0270-BC42438AEAA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17E3211-CC50-A804-4C9E-4BADA4BB43CA}"/>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23D8B0-641F-6ABB-B307-943779C4CD8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SISTE ÅR</a:t>
            </a:r>
          </a:p>
        </p:txBody>
      </p:sp>
      <p:sp>
        <p:nvSpPr>
          <p:cNvPr id="3" name="Undertittel 2">
            <a:extLst>
              <a:ext uri="{FF2B5EF4-FFF2-40B4-BE49-F238E27FC236}">
                <a16:creationId xmlns:a16="http://schemas.microsoft.com/office/drawing/2014/main" id="{5992F261-16BA-3796-9D07-1212F18A2B4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Håvard Hjelde</a:t>
            </a:r>
          </a:p>
        </p:txBody>
      </p:sp>
      <p:pic>
        <p:nvPicPr>
          <p:cNvPr id="5" name="Bilde 4" descr="Et bilde som inneholder emblem, symbol, logo, Varemerke&#10;&#10;KI-generert innhold kan være feil.">
            <a:extLst>
              <a:ext uri="{FF2B5EF4-FFF2-40B4-BE49-F238E27FC236}">
                <a16:creationId xmlns:a16="http://schemas.microsoft.com/office/drawing/2014/main" id="{9D01C61C-3461-BEEF-AD58-8E39F54335E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5CD44964-8D3E-CCEB-1CEC-139B968997FF}"/>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IHT ÅRSMØTE 2024</a:t>
            </a:r>
          </a:p>
        </p:txBody>
      </p:sp>
      <p:sp>
        <p:nvSpPr>
          <p:cNvPr id="6" name="Tittel 1">
            <a:extLst>
              <a:ext uri="{FF2B5EF4-FFF2-40B4-BE49-F238E27FC236}">
                <a16:creationId xmlns:a16="http://schemas.microsoft.com/office/drawing/2014/main" id="{EAFC611C-11A0-D444-E6A2-CCD23294E99A}"/>
              </a:ext>
            </a:extLst>
          </p:cNvPr>
          <p:cNvSpPr txBox="1">
            <a:spLocks/>
          </p:cNvSpPr>
          <p:nvPr/>
        </p:nvSpPr>
        <p:spPr>
          <a:xfrm>
            <a:off x="121186" y="763883"/>
            <a:ext cx="5607585"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VALGKOMITÉ</a:t>
            </a:r>
          </a:p>
        </p:txBody>
      </p:sp>
      <p:sp>
        <p:nvSpPr>
          <p:cNvPr id="8" name="TekstSylinder 7">
            <a:extLst>
              <a:ext uri="{FF2B5EF4-FFF2-40B4-BE49-F238E27FC236}">
                <a16:creationId xmlns:a16="http://schemas.microsoft.com/office/drawing/2014/main" id="{9ACBC204-1A28-8761-0C95-2669028FBDF9}"/>
              </a:ext>
            </a:extLst>
          </p:cNvPr>
          <p:cNvSpPr txBox="1"/>
          <p:nvPr/>
        </p:nvSpPr>
        <p:spPr>
          <a:xfrm>
            <a:off x="4690431" y="4745373"/>
            <a:ext cx="2811137" cy="523220"/>
          </a:xfrm>
          <a:prstGeom prst="rect">
            <a:avLst/>
          </a:prstGeom>
          <a:noFill/>
        </p:spPr>
        <p:txBody>
          <a:bodyPr wrap="square" rtlCol="0">
            <a:spAutoFit/>
          </a:bodyPr>
          <a:lstStyle/>
          <a:p>
            <a:pPr algn="ctr"/>
            <a:r>
              <a:rPr lang="nb-NO" sz="2800" dirty="0">
                <a:solidFill>
                  <a:srgbClr val="EA7131"/>
                </a:solidFill>
              </a:rPr>
              <a:t>Medlem</a:t>
            </a:r>
          </a:p>
        </p:txBody>
      </p:sp>
    </p:spTree>
    <p:extLst>
      <p:ext uri="{BB962C8B-B14F-4D97-AF65-F5344CB8AC3E}">
        <p14:creationId xmlns:p14="http://schemas.microsoft.com/office/powerpoint/2010/main" val="165673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AD447F-91B8-5303-0270-BC42438AEAA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17E3211-CC50-A804-4C9E-4BADA4BB43CA}"/>
              </a:ext>
            </a:extLst>
          </p:cNvPr>
          <p:cNvSpPr/>
          <p:nvPr/>
        </p:nvSpPr>
        <p:spPr>
          <a:xfrm>
            <a:off x="0" y="560307"/>
            <a:ext cx="10047384" cy="116778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23D8B0-641F-6ABB-B307-943779C4CD8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NYE MEDLEMMER</a:t>
            </a:r>
          </a:p>
        </p:txBody>
      </p:sp>
      <p:sp>
        <p:nvSpPr>
          <p:cNvPr id="3" name="Undertittel 2">
            <a:extLst>
              <a:ext uri="{FF2B5EF4-FFF2-40B4-BE49-F238E27FC236}">
                <a16:creationId xmlns:a16="http://schemas.microsoft.com/office/drawing/2014/main" id="{5992F261-16BA-3796-9D07-1212F18A2B4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Silje Faber</a:t>
            </a:r>
          </a:p>
          <a:p>
            <a:br>
              <a:rPr lang="nb-NO" sz="3600" dirty="0">
                <a:solidFill>
                  <a:schemeClr val="bg1"/>
                </a:solidFill>
              </a:rPr>
            </a:br>
            <a:r>
              <a:rPr lang="nb-NO" sz="3600" dirty="0">
                <a:solidFill>
                  <a:schemeClr val="bg1"/>
                </a:solidFill>
              </a:rPr>
              <a:t>Steinar Myhren</a:t>
            </a:r>
          </a:p>
        </p:txBody>
      </p:sp>
      <p:pic>
        <p:nvPicPr>
          <p:cNvPr id="5" name="Bilde 4" descr="Et bilde som inneholder emblem, symbol, logo, Varemerke&#10;&#10;KI-generert innhold kan være feil.">
            <a:extLst>
              <a:ext uri="{FF2B5EF4-FFF2-40B4-BE49-F238E27FC236}">
                <a16:creationId xmlns:a16="http://schemas.microsoft.com/office/drawing/2014/main" id="{9D01C61C-3461-BEEF-AD58-8E39F54335E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5CD44964-8D3E-CCEB-1CEC-139B968997FF}"/>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VELGES FOR 2 ÅR</a:t>
            </a:r>
          </a:p>
        </p:txBody>
      </p:sp>
      <p:sp>
        <p:nvSpPr>
          <p:cNvPr id="6" name="Tittel 1">
            <a:extLst>
              <a:ext uri="{FF2B5EF4-FFF2-40B4-BE49-F238E27FC236}">
                <a16:creationId xmlns:a16="http://schemas.microsoft.com/office/drawing/2014/main" id="{A8F10063-6082-13CF-8F52-53602EC18674}"/>
              </a:ext>
            </a:extLst>
          </p:cNvPr>
          <p:cNvSpPr txBox="1">
            <a:spLocks/>
          </p:cNvSpPr>
          <p:nvPr/>
        </p:nvSpPr>
        <p:spPr>
          <a:xfrm>
            <a:off x="121186" y="763883"/>
            <a:ext cx="5607585"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VALGKOMITÉ</a:t>
            </a:r>
          </a:p>
        </p:txBody>
      </p:sp>
      <p:sp>
        <p:nvSpPr>
          <p:cNvPr id="8" name="TekstSylinder 7">
            <a:extLst>
              <a:ext uri="{FF2B5EF4-FFF2-40B4-BE49-F238E27FC236}">
                <a16:creationId xmlns:a16="http://schemas.microsoft.com/office/drawing/2014/main" id="{6DB2B798-B0BF-2870-9493-8470D9653C02}"/>
              </a:ext>
            </a:extLst>
          </p:cNvPr>
          <p:cNvSpPr txBox="1"/>
          <p:nvPr/>
        </p:nvSpPr>
        <p:spPr>
          <a:xfrm>
            <a:off x="3198368" y="4747962"/>
            <a:ext cx="5795259" cy="523220"/>
          </a:xfrm>
          <a:prstGeom prst="rect">
            <a:avLst/>
          </a:prstGeom>
          <a:noFill/>
        </p:spPr>
        <p:txBody>
          <a:bodyPr wrap="square" rtlCol="0">
            <a:spAutoFit/>
          </a:bodyPr>
          <a:lstStyle/>
          <a:p>
            <a:pPr algn="ctr"/>
            <a:r>
              <a:rPr lang="nb-NO" sz="2800" dirty="0">
                <a:solidFill>
                  <a:srgbClr val="EA7131"/>
                </a:solidFill>
              </a:rPr>
              <a:t>Nytt medlem – leder etter første år</a:t>
            </a:r>
          </a:p>
        </p:txBody>
      </p:sp>
      <p:sp>
        <p:nvSpPr>
          <p:cNvPr id="9" name="TekstSylinder 8">
            <a:extLst>
              <a:ext uri="{FF2B5EF4-FFF2-40B4-BE49-F238E27FC236}">
                <a16:creationId xmlns:a16="http://schemas.microsoft.com/office/drawing/2014/main" id="{169F8A17-3464-AA8F-565F-BE2F227AB10C}"/>
              </a:ext>
            </a:extLst>
          </p:cNvPr>
          <p:cNvSpPr txBox="1"/>
          <p:nvPr/>
        </p:nvSpPr>
        <p:spPr>
          <a:xfrm>
            <a:off x="2153312" y="5897423"/>
            <a:ext cx="7894072" cy="523220"/>
          </a:xfrm>
          <a:prstGeom prst="rect">
            <a:avLst/>
          </a:prstGeom>
          <a:noFill/>
        </p:spPr>
        <p:txBody>
          <a:bodyPr wrap="square" rtlCol="0">
            <a:spAutoFit/>
          </a:bodyPr>
          <a:lstStyle/>
          <a:p>
            <a:pPr algn="ctr"/>
            <a:r>
              <a:rPr lang="nb-NO" sz="2800" dirty="0">
                <a:solidFill>
                  <a:srgbClr val="EA7131"/>
                </a:solidFill>
              </a:rPr>
              <a:t>Nytt varamedlem – medlem etter første år</a:t>
            </a:r>
          </a:p>
        </p:txBody>
      </p:sp>
    </p:spTree>
    <p:extLst>
      <p:ext uri="{BB962C8B-B14F-4D97-AF65-F5344CB8AC3E}">
        <p14:creationId xmlns:p14="http://schemas.microsoft.com/office/powerpoint/2010/main" val="30897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dirty="0">
                <a:solidFill>
                  <a:schemeClr val="bg1"/>
                </a:solidFill>
                <a:latin typeface="Acumin Pro SemiCondensed UltBlk" panose="020B0A06020202020204" pitchFamily="34" charset="77"/>
                <a:ea typeface="ADLaM Display" panose="02010000000000000000" pitchFamily="2" charset="77"/>
                <a:cs typeface="ADLaM Display" panose="02010000000000000000" pitchFamily="2" charset="77"/>
              </a:rPr>
              <a:t>GRATULERER</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40133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04922B-5FDB-C658-DDDE-6A09E5C5A8CE}"/>
              </a:ext>
            </a:extLst>
          </p:cNvPr>
          <p:cNvSpPr>
            <a:spLocks noGrp="1"/>
          </p:cNvSpPr>
          <p:nvPr>
            <p:ph type="title"/>
          </p:nvPr>
        </p:nvSpPr>
        <p:spPr>
          <a:xfrm>
            <a:off x="245428" y="194310"/>
            <a:ext cx="5698172" cy="914400"/>
          </a:xfrm>
        </p:spPr>
        <p:txBody>
          <a:bodyPr/>
          <a:lstStyle/>
          <a:p>
            <a:r>
              <a:rPr lang="nb-NO" sz="4400" dirty="0">
                <a:solidFill>
                  <a:schemeClr val="accent6">
                    <a:lumMod val="60000"/>
                    <a:lumOff val="40000"/>
                  </a:schemeClr>
                </a:solidFill>
                <a:latin typeface="Arial" panose="020B0604020202020204" pitchFamily="34" charset="0"/>
                <a:cs typeface="Arial" panose="020B0604020202020204" pitchFamily="34" charset="0"/>
              </a:rPr>
              <a:t>STUDIEUTVALGET</a:t>
            </a:r>
            <a:r>
              <a:rPr lang="nb-NO" dirty="0">
                <a:solidFill>
                  <a:schemeClr val="accent6">
                    <a:lumMod val="60000"/>
                    <a:lumOff val="40000"/>
                  </a:schemeClr>
                </a:solidFill>
              </a:rPr>
              <a:t> </a:t>
            </a:r>
          </a:p>
        </p:txBody>
      </p:sp>
      <p:sp>
        <p:nvSpPr>
          <p:cNvPr id="4" name="Plassholder for tekst 3">
            <a:extLst>
              <a:ext uri="{FF2B5EF4-FFF2-40B4-BE49-F238E27FC236}">
                <a16:creationId xmlns:a16="http://schemas.microsoft.com/office/drawing/2014/main" id="{4DA04546-A3F0-DD65-9CA4-832639B37853}"/>
              </a:ext>
            </a:extLst>
          </p:cNvPr>
          <p:cNvSpPr>
            <a:spLocks noGrp="1"/>
          </p:cNvSpPr>
          <p:nvPr>
            <p:ph type="body" sz="half" idx="2"/>
          </p:nvPr>
        </p:nvSpPr>
        <p:spPr>
          <a:xfrm>
            <a:off x="325438" y="1523206"/>
            <a:ext cx="11447462" cy="1905794"/>
          </a:xfrm>
        </p:spPr>
        <p:txBody>
          <a:bodyPr>
            <a:normAutofit/>
          </a:bodyPr>
          <a:lstStyle/>
          <a:p>
            <a:r>
              <a:rPr lang="nb-NO" sz="2000" dirty="0">
                <a:solidFill>
                  <a:schemeClr val="bg1"/>
                </a:solidFill>
                <a:latin typeface="Arial" panose="020B0604020202020204" pitchFamily="34" charset="0"/>
                <a:cs typeface="Arial" panose="020B0604020202020204" pitchFamily="34" charset="0"/>
              </a:rPr>
              <a:t>Refleksjon over Jegerprøvekursene i 2024 og fremtidige ambisjoner.</a:t>
            </a:r>
          </a:p>
          <a:p>
            <a:r>
              <a:rPr lang="nb-NO" sz="2000" dirty="0">
                <a:solidFill>
                  <a:schemeClr val="bg1"/>
                </a:solidFill>
                <a:latin typeface="Arial" panose="020B0604020202020204" pitchFamily="34" charset="0"/>
                <a:cs typeface="Arial" panose="020B0604020202020204" pitchFamily="34" charset="0"/>
              </a:rPr>
              <a:t>Året 2024 har igjen vært preget av en imponerende innsats og samarbeid blant jegerprøveinstruktørene, </a:t>
            </a:r>
            <a:r>
              <a:rPr lang="nb-NO" sz="2000" dirty="0" err="1">
                <a:solidFill>
                  <a:schemeClr val="bg1"/>
                </a:solidFill>
                <a:latin typeface="Arial" panose="020B0604020202020204" pitchFamily="34" charset="0"/>
                <a:cs typeface="Arial" panose="020B0604020202020204" pitchFamily="34" charset="0"/>
              </a:rPr>
              <a:t>lerdueutvalget</a:t>
            </a:r>
            <a:r>
              <a:rPr lang="nb-NO" sz="2000" dirty="0">
                <a:solidFill>
                  <a:schemeClr val="bg1"/>
                </a:solidFill>
                <a:latin typeface="Arial" panose="020B0604020202020204" pitchFamily="34" charset="0"/>
                <a:cs typeface="Arial" panose="020B0604020202020204" pitchFamily="34" charset="0"/>
              </a:rPr>
              <a:t>, rifleutvalget, noen frivillige og Trondhjems Skytterlag. Sammen har vi gjennomført hele 6 jegerprøvekurs, som har samlet en imponerende sum på 81 deltakere. Noe som viser at jegerprøven fortsatt er relevant, selv om antall deltakere er nedadgående. Fra 106 året før. Denne trenden ser ut til å fortsette inn i 2025.</a:t>
            </a:r>
          </a:p>
        </p:txBody>
      </p:sp>
      <p:sp>
        <p:nvSpPr>
          <p:cNvPr id="5" name="TekstSylinder 4">
            <a:extLst>
              <a:ext uri="{FF2B5EF4-FFF2-40B4-BE49-F238E27FC236}">
                <a16:creationId xmlns:a16="http://schemas.microsoft.com/office/drawing/2014/main" id="{89D9F915-44AB-4B9C-D330-6F8398265C73}"/>
              </a:ext>
            </a:extLst>
          </p:cNvPr>
          <p:cNvSpPr txBox="1"/>
          <p:nvPr/>
        </p:nvSpPr>
        <p:spPr>
          <a:xfrm>
            <a:off x="325438" y="3563272"/>
            <a:ext cx="2754630" cy="2554545"/>
          </a:xfrm>
          <a:prstGeom prst="rect">
            <a:avLst/>
          </a:prstGeom>
          <a:noFill/>
        </p:spPr>
        <p:txBody>
          <a:bodyPr wrap="square" rtlCol="0">
            <a:spAutoFit/>
          </a:bodyPr>
          <a:lstStyle/>
          <a:p>
            <a:r>
              <a:rPr lang="nb-NO" sz="2000" dirty="0">
                <a:solidFill>
                  <a:schemeClr val="bg1"/>
                </a:solidFill>
              </a:rPr>
              <a:t>Fordeling kurs:</a:t>
            </a:r>
          </a:p>
          <a:p>
            <a:r>
              <a:rPr lang="nb-NO" sz="2000" dirty="0">
                <a:solidFill>
                  <a:schemeClr val="bg1"/>
                </a:solidFill>
              </a:rPr>
              <a:t>17 i januar</a:t>
            </a:r>
          </a:p>
          <a:p>
            <a:r>
              <a:rPr lang="nb-NO" sz="2000" dirty="0">
                <a:solidFill>
                  <a:schemeClr val="bg1"/>
                </a:solidFill>
              </a:rPr>
              <a:t>10 i mars</a:t>
            </a:r>
          </a:p>
          <a:p>
            <a:r>
              <a:rPr lang="nb-NO" sz="2000" dirty="0">
                <a:solidFill>
                  <a:schemeClr val="bg1"/>
                </a:solidFill>
              </a:rPr>
              <a:t>11 i april</a:t>
            </a:r>
          </a:p>
          <a:p>
            <a:r>
              <a:rPr lang="nb-NO" sz="2000" dirty="0">
                <a:solidFill>
                  <a:schemeClr val="bg1"/>
                </a:solidFill>
              </a:rPr>
              <a:t>13 i juli</a:t>
            </a:r>
          </a:p>
          <a:p>
            <a:r>
              <a:rPr lang="nb-NO" sz="2000" dirty="0">
                <a:solidFill>
                  <a:schemeClr val="bg1"/>
                </a:solidFill>
              </a:rPr>
              <a:t>13 i august</a:t>
            </a:r>
          </a:p>
          <a:p>
            <a:r>
              <a:rPr lang="nb-NO" sz="2000" dirty="0">
                <a:solidFill>
                  <a:schemeClr val="bg1"/>
                </a:solidFill>
              </a:rPr>
              <a:t>17 i oktober</a:t>
            </a:r>
          </a:p>
          <a:p>
            <a:r>
              <a:rPr lang="nb-NO" sz="2000" dirty="0">
                <a:solidFill>
                  <a:schemeClr val="bg1"/>
                </a:solidFill>
              </a:rPr>
              <a:t>Totalt 81 deltakere</a:t>
            </a:r>
          </a:p>
        </p:txBody>
      </p:sp>
      <p:sp>
        <p:nvSpPr>
          <p:cNvPr id="6" name="TekstSylinder 5">
            <a:extLst>
              <a:ext uri="{FF2B5EF4-FFF2-40B4-BE49-F238E27FC236}">
                <a16:creationId xmlns:a16="http://schemas.microsoft.com/office/drawing/2014/main" id="{D08F70A1-FC2C-36E5-D62D-80D806E16910}"/>
              </a:ext>
            </a:extLst>
          </p:cNvPr>
          <p:cNvSpPr txBox="1"/>
          <p:nvPr/>
        </p:nvSpPr>
        <p:spPr>
          <a:xfrm>
            <a:off x="2997359" y="3563272"/>
            <a:ext cx="8997632" cy="2862322"/>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Jegerprøven er en god arena for rekruttering av nye medlemmer, økonomisk vekst og en viktig del av foreningens tilbud. Det ble ikke endret noen strategi for 2024 kontra året før, men om nedgangen i antallet som vil ta jegerprøven hos oss fortsetter må det settes inn tiltak for at vi skal være synlig og relevante. I tillegg har studieutvalget hatt tilbud som pussekveld, pølsemakerkurs etc. I 2025 skal denne aktiviteten i tillegg til rifle og </a:t>
            </a:r>
            <a:r>
              <a:rPr lang="nb-NO" sz="2000" dirty="0" err="1">
                <a:solidFill>
                  <a:schemeClr val="bg1"/>
                </a:solidFill>
                <a:latin typeface="Arial" panose="020B0604020202020204" pitchFamily="34" charset="0"/>
                <a:cs typeface="Arial" panose="020B0604020202020204" pitchFamily="34" charset="0"/>
              </a:rPr>
              <a:t>haglekurs</a:t>
            </a:r>
            <a:r>
              <a:rPr lang="nb-NO" sz="2000" dirty="0">
                <a:solidFill>
                  <a:schemeClr val="bg1"/>
                </a:solidFill>
                <a:latin typeface="Arial" panose="020B0604020202020204" pitchFamily="34" charset="0"/>
                <a:cs typeface="Arial" panose="020B0604020202020204" pitchFamily="34" charset="0"/>
              </a:rPr>
              <a:t> fortsette. Det er også gledelig at vi har riflebanen på plass slik at tilgangen til å holde kurs blir enklere, i tillegg til et etterlengtet tilbud til medlemmene som vil være med å bygge et godt miljø.</a:t>
            </a:r>
          </a:p>
        </p:txBody>
      </p:sp>
      <p:cxnSp>
        <p:nvCxnSpPr>
          <p:cNvPr id="8" name="Rett linje 7">
            <a:extLst>
              <a:ext uri="{FF2B5EF4-FFF2-40B4-BE49-F238E27FC236}">
                <a16:creationId xmlns:a16="http://schemas.microsoft.com/office/drawing/2014/main" id="{B594EA1C-36BF-14B7-567C-8FACBAADAE5F}"/>
              </a:ext>
            </a:extLst>
          </p:cNvPr>
          <p:cNvCxnSpPr>
            <a:cxnSpLocks/>
          </p:cNvCxnSpPr>
          <p:nvPr/>
        </p:nvCxnSpPr>
        <p:spPr>
          <a:xfrm>
            <a:off x="2820194" y="3551842"/>
            <a:ext cx="0" cy="30861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40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89E2A24-1883-40F8-E837-0657327E2646}"/>
            </a:ext>
          </a:extLst>
        </p:cNvPr>
        <p:cNvGrpSpPr/>
        <p:nvPr/>
      </p:nvGrpSpPr>
      <p:grpSpPr>
        <a:xfrm>
          <a:off x="0" y="0"/>
          <a:ext cx="0" cy="0"/>
          <a:chOff x="0" y="0"/>
          <a:chExt cx="0" cy="0"/>
        </a:xfrm>
      </p:grpSpPr>
      <p:pic>
        <p:nvPicPr>
          <p:cNvPr id="5" name="Bilde 4" descr="Et bilde som inneholder emblem, symbol, logo, Varemerke&#10;&#10;KI-generert innhold kan være feil.">
            <a:extLst>
              <a:ext uri="{FF2B5EF4-FFF2-40B4-BE49-F238E27FC236}">
                <a16:creationId xmlns:a16="http://schemas.microsoft.com/office/drawing/2014/main" id="{57AE41D2-24DC-786D-760C-A4C53D3DD21B}"/>
              </a:ext>
            </a:extLst>
          </p:cNvPr>
          <p:cNvPicPr>
            <a:picLocks noChangeAspect="1"/>
          </p:cNvPicPr>
          <p:nvPr/>
        </p:nvPicPr>
        <p:blipFill>
          <a:blip r:embed="rId2"/>
          <a:stretch>
            <a:fillRect/>
          </a:stretch>
        </p:blipFill>
        <p:spPr>
          <a:xfrm>
            <a:off x="2914306" y="490352"/>
            <a:ext cx="6363387" cy="5877296"/>
          </a:xfrm>
          <a:prstGeom prst="rect">
            <a:avLst/>
          </a:prstGeom>
        </p:spPr>
      </p:pic>
    </p:spTree>
    <p:extLst>
      <p:ext uri="{BB962C8B-B14F-4D97-AF65-F5344CB8AC3E}">
        <p14:creationId xmlns:p14="http://schemas.microsoft.com/office/powerpoint/2010/main" val="177990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74AF16D1-D8B2-7088-6478-517F41ABC4BB}"/>
              </a:ext>
            </a:extLst>
          </p:cNvPr>
          <p:cNvSpPr>
            <a:spLocks noGrp="1"/>
          </p:cNvSpPr>
          <p:nvPr>
            <p:ph type="body" sz="half" idx="2"/>
          </p:nvPr>
        </p:nvSpPr>
        <p:spPr>
          <a:xfrm>
            <a:off x="245428" y="925830"/>
            <a:ext cx="11664632" cy="2103120"/>
          </a:xfrm>
        </p:spPr>
        <p:txBody>
          <a:bodyPr/>
          <a:lstStyle/>
          <a:p>
            <a:r>
              <a:rPr lang="nb-NO" sz="2000" dirty="0">
                <a:solidFill>
                  <a:schemeClr val="bg1"/>
                </a:solidFill>
                <a:latin typeface="Arial" panose="020B0604020202020204" pitchFamily="34" charset="0"/>
                <a:cs typeface="Arial" panose="020B0604020202020204" pitchFamily="34" charset="0"/>
              </a:rPr>
              <a:t>Nå ser vi fremover mot det kommende året med nye ambisjoner. Vi erkjenner viktigheten av</a:t>
            </a:r>
          </a:p>
          <a:p>
            <a:r>
              <a:rPr lang="nb-NO" sz="2000" dirty="0">
                <a:solidFill>
                  <a:schemeClr val="bg1"/>
                </a:solidFill>
                <a:latin typeface="Arial" panose="020B0604020202020204" pitchFamily="34" charset="0"/>
                <a:cs typeface="Arial" panose="020B0604020202020204" pitchFamily="34" charset="0"/>
              </a:rPr>
              <a:t>å tilby kursene våre i passende omgivelser for å sikre en best mulig læringsopplevelse for</a:t>
            </a:r>
          </a:p>
          <a:p>
            <a:r>
              <a:rPr lang="nb-NO" sz="2000" dirty="0">
                <a:solidFill>
                  <a:schemeClr val="bg1"/>
                </a:solidFill>
                <a:latin typeface="Arial" panose="020B0604020202020204" pitchFamily="34" charset="0"/>
                <a:cs typeface="Arial" panose="020B0604020202020204" pitchFamily="34" charset="0"/>
              </a:rPr>
              <a:t>deltakerne. Gjennom fortsatt samarbeid og engasjement fra alle involverte parter, er vi sikre</a:t>
            </a:r>
          </a:p>
          <a:p>
            <a:r>
              <a:rPr lang="nb-NO" sz="2000" dirty="0">
                <a:solidFill>
                  <a:schemeClr val="bg1"/>
                </a:solidFill>
                <a:latin typeface="Arial" panose="020B0604020202020204" pitchFamily="34" charset="0"/>
                <a:cs typeface="Arial" panose="020B0604020202020204" pitchFamily="34" charset="0"/>
              </a:rPr>
              <a:t>på at vi kan fortsette å styrke og utvikle våre jegerprøvekurs og andre kurs for fremtidige</a:t>
            </a:r>
          </a:p>
          <a:p>
            <a:r>
              <a:rPr lang="nb-NO" sz="2000" dirty="0">
                <a:solidFill>
                  <a:schemeClr val="bg1"/>
                </a:solidFill>
                <a:latin typeface="Arial" panose="020B0604020202020204" pitchFamily="34" charset="0"/>
                <a:cs typeface="Arial" panose="020B0604020202020204" pitchFamily="34" charset="0"/>
              </a:rPr>
              <a:t>generasjoner av jegere.</a:t>
            </a:r>
          </a:p>
          <a:p>
            <a:endParaRPr lang="nb-NO" dirty="0">
              <a:solidFill>
                <a:schemeClr val="bg1"/>
              </a:solidFill>
            </a:endParaRPr>
          </a:p>
        </p:txBody>
      </p:sp>
      <p:sp>
        <p:nvSpPr>
          <p:cNvPr id="5" name="TekstSylinder 4">
            <a:extLst>
              <a:ext uri="{FF2B5EF4-FFF2-40B4-BE49-F238E27FC236}">
                <a16:creationId xmlns:a16="http://schemas.microsoft.com/office/drawing/2014/main" id="{6617FA49-07C3-236C-AC5B-ABF341130CC0}"/>
              </a:ext>
            </a:extLst>
          </p:cNvPr>
          <p:cNvSpPr txBox="1"/>
          <p:nvPr/>
        </p:nvSpPr>
        <p:spPr>
          <a:xfrm>
            <a:off x="245428" y="3545742"/>
            <a:ext cx="6320790" cy="1323439"/>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Studieutvalget ser frem til et nytt og spennende år.</a:t>
            </a:r>
          </a:p>
          <a:p>
            <a:r>
              <a:rPr lang="nb-NO" sz="2000" dirty="0">
                <a:solidFill>
                  <a:schemeClr val="bg1"/>
                </a:solidFill>
                <a:latin typeface="Arial" panose="020B0604020202020204" pitchFamily="34" charset="0"/>
                <a:cs typeface="Arial" panose="020B0604020202020204" pitchFamily="34" charset="0"/>
              </a:rPr>
              <a:t>For styret</a:t>
            </a:r>
          </a:p>
          <a:p>
            <a:r>
              <a:rPr lang="nb-NO" sz="2000" dirty="0">
                <a:solidFill>
                  <a:schemeClr val="bg1"/>
                </a:solidFill>
                <a:latin typeface="Arial" panose="020B0604020202020204" pitchFamily="34" charset="0"/>
                <a:cs typeface="Arial" panose="020B0604020202020204" pitchFamily="34" charset="0"/>
              </a:rPr>
              <a:t>Thor Ivar Sjaastad</a:t>
            </a:r>
          </a:p>
          <a:p>
            <a:r>
              <a:rPr lang="nb-NO" sz="2000" dirty="0">
                <a:solidFill>
                  <a:schemeClr val="bg1"/>
                </a:solidFill>
                <a:latin typeface="Arial" panose="020B0604020202020204" pitchFamily="34" charset="0"/>
                <a:cs typeface="Arial" panose="020B0604020202020204" pitchFamily="34" charset="0"/>
              </a:rPr>
              <a:t>Studieutvalget Melhus Jeger og Fiskerforening</a:t>
            </a:r>
          </a:p>
        </p:txBody>
      </p:sp>
    </p:spTree>
    <p:extLst>
      <p:ext uri="{BB962C8B-B14F-4D97-AF65-F5344CB8AC3E}">
        <p14:creationId xmlns:p14="http://schemas.microsoft.com/office/powerpoint/2010/main" val="92635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04EC49-2A86-937C-3068-125F9E9B97B9}"/>
              </a:ext>
            </a:extLst>
          </p:cNvPr>
          <p:cNvSpPr>
            <a:spLocks noGrp="1"/>
          </p:cNvSpPr>
          <p:nvPr>
            <p:ph type="title"/>
          </p:nvPr>
        </p:nvSpPr>
        <p:spPr>
          <a:xfrm>
            <a:off x="129540" y="2124233"/>
            <a:ext cx="6252210" cy="2609533"/>
          </a:xfrm>
        </p:spPr>
        <p:txBody>
          <a:bodyPr>
            <a:normAutofit/>
          </a:bodyPr>
          <a:lstStyle/>
          <a:p>
            <a:r>
              <a:rPr lang="nb-NO" sz="4000" dirty="0">
                <a:solidFill>
                  <a:schemeClr val="accent6">
                    <a:lumMod val="75000"/>
                  </a:schemeClr>
                </a:solidFill>
                <a:latin typeface="Arial" panose="020B0604020202020204" pitchFamily="34" charset="0"/>
                <a:cs typeface="Arial" panose="020B0604020202020204" pitchFamily="34" charset="0"/>
              </a:rPr>
              <a:t>REVISJONSBERETNING, ØKONOMI OG BUDSJETT</a:t>
            </a:r>
          </a:p>
        </p:txBody>
      </p:sp>
      <p:pic>
        <p:nvPicPr>
          <p:cNvPr id="1026" name="Picture 2" descr="Regnskap Clipart, grafikk, bilder">
            <a:extLst>
              <a:ext uri="{FF2B5EF4-FFF2-40B4-BE49-F238E27FC236}">
                <a16:creationId xmlns:a16="http://schemas.microsoft.com/office/drawing/2014/main" id="{F47095CF-A8DD-3357-D958-645D58D3A200}"/>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2850" r="2569" b="6045"/>
          <a:stretch/>
        </p:blipFill>
        <p:spPr bwMode="auto">
          <a:xfrm>
            <a:off x="6381750" y="1296034"/>
            <a:ext cx="5503228" cy="4578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9C21A66B-DAC2-AFB4-171D-147D57C00EF5}"/>
              </a:ext>
            </a:extLst>
          </p:cNvPr>
          <p:cNvPicPr>
            <a:picLocks noChangeAspect="1"/>
          </p:cNvPicPr>
          <p:nvPr/>
        </p:nvPicPr>
        <p:blipFill>
          <a:blip r:embed="rId2"/>
          <a:stretch>
            <a:fillRect/>
          </a:stretch>
        </p:blipFill>
        <p:spPr>
          <a:xfrm>
            <a:off x="2286000" y="0"/>
            <a:ext cx="8126729" cy="6858000"/>
          </a:xfrm>
          <a:prstGeom prst="rect">
            <a:avLst/>
          </a:prstGeom>
        </p:spPr>
      </p:pic>
    </p:spTree>
    <p:extLst>
      <p:ext uri="{BB962C8B-B14F-4D97-AF65-F5344CB8AC3E}">
        <p14:creationId xmlns:p14="http://schemas.microsoft.com/office/powerpoint/2010/main" val="25470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787EBD-7316-881C-761E-E24174BF9039}"/>
              </a:ext>
            </a:extLst>
          </p:cNvPr>
          <p:cNvSpPr>
            <a:spLocks noGrp="1"/>
          </p:cNvSpPr>
          <p:nvPr>
            <p:ph type="title"/>
          </p:nvPr>
        </p:nvSpPr>
        <p:spPr>
          <a:xfrm>
            <a:off x="0" y="1457642"/>
            <a:ext cx="12192000" cy="1445578"/>
          </a:xfrm>
        </p:spPr>
        <p:txBody>
          <a:bodyPr>
            <a:normAutofit/>
          </a:bodyPr>
          <a:lstStyle/>
          <a:p>
            <a:pPr algn="ctr"/>
            <a:r>
              <a:rPr lang="nb-NO" sz="4400" dirty="0">
                <a:solidFill>
                  <a:schemeClr val="accent6">
                    <a:lumMod val="60000"/>
                    <a:lumOff val="40000"/>
                  </a:schemeClr>
                </a:solidFill>
                <a:latin typeface="Arial" panose="020B0604020202020204" pitchFamily="34" charset="0"/>
                <a:cs typeface="Arial" panose="020B0604020202020204" pitchFamily="34" charset="0"/>
              </a:rPr>
              <a:t>INNKOMNE SAKER</a:t>
            </a:r>
          </a:p>
        </p:txBody>
      </p:sp>
      <p:sp>
        <p:nvSpPr>
          <p:cNvPr id="5" name="TekstSylinder 4">
            <a:extLst>
              <a:ext uri="{FF2B5EF4-FFF2-40B4-BE49-F238E27FC236}">
                <a16:creationId xmlns:a16="http://schemas.microsoft.com/office/drawing/2014/main" id="{FE5A803C-E9E4-B6D2-EAAE-2B3A685CC1E6}"/>
              </a:ext>
            </a:extLst>
          </p:cNvPr>
          <p:cNvSpPr txBox="1"/>
          <p:nvPr/>
        </p:nvSpPr>
        <p:spPr>
          <a:xfrm>
            <a:off x="0" y="3572193"/>
            <a:ext cx="12192000" cy="461665"/>
          </a:xfrm>
          <a:prstGeom prst="rect">
            <a:avLst/>
          </a:prstGeom>
          <a:noFill/>
        </p:spPr>
        <p:txBody>
          <a:bodyPr wrap="square" rtlCol="0">
            <a:spAutoFit/>
          </a:bodyPr>
          <a:lstStyle/>
          <a:p>
            <a:pPr algn="ctr"/>
            <a:r>
              <a:rPr lang="nb-NO" sz="2400" b="1" dirty="0">
                <a:solidFill>
                  <a:schemeClr val="bg1"/>
                </a:solidFill>
                <a:effectLst/>
                <a:latin typeface="Arial" panose="020B0604020202020204" pitchFamily="34" charset="0"/>
                <a:ea typeface="Aptos" panose="020B0004020202020204" pitchFamily="34" charset="0"/>
                <a:cs typeface="Arial" panose="020B0604020202020204" pitchFamily="34" charset="0"/>
              </a:rPr>
              <a:t>Oppgradering av Leirduebane</a:t>
            </a:r>
            <a:endParaRPr lang="nb-NO"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9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B8DED26-1856-4867-9266-872E2D681434}"/>
              </a:ext>
            </a:extLst>
          </p:cNvPr>
          <p:cNvSpPr/>
          <p:nvPr/>
        </p:nvSpPr>
        <p:spPr>
          <a:xfrm>
            <a:off x="0" y="1736228"/>
            <a:ext cx="12192000" cy="3539430"/>
          </a:xfrm>
          <a:prstGeom prst="rect">
            <a:avLst/>
          </a:prstGeom>
        </p:spPr>
        <p:txBody>
          <a:bodyPr wrap="square">
            <a:spAutoFit/>
          </a:bodyPr>
          <a:lstStyle/>
          <a:p>
            <a:pPr marL="342900" lvl="0" indent="-342900" algn="ctr">
              <a:buFont typeface="+mj-lt"/>
              <a:buAutoNum type="arabicPeriod"/>
            </a:pPr>
            <a:r>
              <a:rPr lang="nb-NO" sz="2800" b="1" kern="0" dirty="0">
                <a:solidFill>
                  <a:schemeClr val="bg1"/>
                </a:solidFill>
                <a:latin typeface="Arial" panose="020B0604020202020204" pitchFamily="34" charset="0"/>
                <a:cs typeface="Arial" panose="020B0604020202020204" pitchFamily="34" charset="0"/>
              </a:rPr>
              <a:t>Konstituering av møtet</a:t>
            </a:r>
            <a:endParaRPr lang="nb-NO" sz="2800" b="1" kern="0" dirty="0">
              <a:solidFill>
                <a:schemeClr val="bg1"/>
              </a:solidFill>
              <a:effectLst/>
              <a:latin typeface="Arial" panose="020B0604020202020204" pitchFamily="34" charset="0"/>
              <a:cs typeface="Arial" panose="020B0604020202020204" pitchFamily="34" charset="0"/>
            </a:endParaRPr>
          </a:p>
          <a:p>
            <a:pPr marL="342900" lvl="0" indent="-342900" algn="ctr">
              <a:buFont typeface="+mj-lt"/>
              <a:buAutoNum type="arabicPeriod"/>
            </a:pPr>
            <a:r>
              <a:rPr lang="nb-NO" sz="2800" b="1" kern="0" dirty="0">
                <a:solidFill>
                  <a:schemeClr val="bg1"/>
                </a:solidFill>
                <a:latin typeface="Arial" panose="020B0604020202020204" pitchFamily="34" charset="0"/>
                <a:cs typeface="Arial" panose="020B0604020202020204" pitchFamily="34" charset="0"/>
              </a:rPr>
              <a:t>Årsmelding for 2024</a:t>
            </a:r>
            <a:endParaRPr lang="nb-NO" sz="2800" b="1" kern="0" dirty="0">
              <a:solidFill>
                <a:schemeClr val="bg1"/>
              </a:solidFill>
              <a:effectLst/>
              <a:latin typeface="Arial" panose="020B0604020202020204" pitchFamily="34" charset="0"/>
              <a:cs typeface="Arial" panose="020B0604020202020204" pitchFamily="34" charset="0"/>
            </a:endParaRPr>
          </a:p>
          <a:p>
            <a:pPr marL="342900" lvl="0" indent="-342900" algn="ctr">
              <a:buFont typeface="+mj-lt"/>
              <a:buAutoNum type="arabicPeriod"/>
            </a:pPr>
            <a:r>
              <a:rPr lang="nb-NO" sz="2800" b="1" kern="0" dirty="0">
                <a:solidFill>
                  <a:schemeClr val="bg1"/>
                </a:solidFill>
                <a:latin typeface="Arial" panose="020B0604020202020204" pitchFamily="34" charset="0"/>
                <a:cs typeface="Arial" panose="020B0604020202020204" pitchFamily="34" charset="0"/>
              </a:rPr>
              <a:t>Revidert regnskap for 2024</a:t>
            </a:r>
          </a:p>
          <a:p>
            <a:pPr algn="ctr"/>
            <a:r>
              <a:rPr lang="nb-NO" sz="2800" b="1" kern="0" dirty="0">
                <a:solidFill>
                  <a:schemeClr val="bg1"/>
                </a:solidFill>
                <a:latin typeface="Arial" panose="020B0604020202020204" pitchFamily="34" charset="0"/>
                <a:cs typeface="Arial" panose="020B0604020202020204" pitchFamily="34" charset="0"/>
              </a:rPr>
              <a:t>4. Innkommende saker</a:t>
            </a:r>
            <a:br>
              <a:rPr lang="nb-NO" sz="2800" b="1" kern="0" dirty="0">
                <a:solidFill>
                  <a:schemeClr val="bg1"/>
                </a:solidFill>
                <a:latin typeface="Arial" panose="020B0604020202020204" pitchFamily="34" charset="0"/>
                <a:cs typeface="Arial" panose="020B0604020202020204" pitchFamily="34" charset="0"/>
              </a:rPr>
            </a:br>
            <a:r>
              <a:rPr lang="nb-NO" sz="2800" b="1" kern="0" dirty="0">
                <a:solidFill>
                  <a:schemeClr val="bg1"/>
                </a:solidFill>
                <a:latin typeface="Arial" panose="020B0604020202020204" pitchFamily="34" charset="0"/>
                <a:cs typeface="Arial" panose="020B0604020202020204" pitchFamily="34" charset="0"/>
              </a:rPr>
              <a:t>- oppgradering leirduebane</a:t>
            </a:r>
          </a:p>
          <a:p>
            <a:pPr algn="ctr"/>
            <a:r>
              <a:rPr lang="nb-NO" sz="2800" b="1" kern="0" dirty="0">
                <a:solidFill>
                  <a:schemeClr val="bg1"/>
                </a:solidFill>
                <a:latin typeface="Arial" panose="020B0604020202020204" pitchFamily="34" charset="0"/>
                <a:ea typeface="Calibri" panose="020F0502020204030204" pitchFamily="34" charset="0"/>
                <a:cs typeface="Arial" panose="020B0604020202020204" pitchFamily="34" charset="0"/>
              </a:rPr>
              <a:t>5. Styrets egne saker for årsmøtet</a:t>
            </a:r>
            <a:endParaRPr lang="nb-NO" sz="2800" b="1" kern="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r>
              <a:rPr lang="nb-NO" sz="2800" b="1" kern="0" dirty="0">
                <a:solidFill>
                  <a:schemeClr val="bg1"/>
                </a:solidFill>
                <a:latin typeface="Arial" panose="020B0604020202020204" pitchFamily="34" charset="0"/>
                <a:ea typeface="Times New Roman" panose="02020603050405020304" pitchFamily="18" charset="0"/>
                <a:cs typeface="Arial" panose="020B0604020202020204" pitchFamily="34" charset="0"/>
              </a:rPr>
              <a:t>6. </a:t>
            </a:r>
            <a:r>
              <a:rPr lang="nb-NO" sz="2800" b="1" kern="0" dirty="0">
                <a:solidFill>
                  <a:schemeClr val="bg1"/>
                </a:solidFill>
                <a:effectLst/>
                <a:latin typeface="Arial" panose="020B0604020202020204" pitchFamily="34" charset="0"/>
                <a:cs typeface="Arial" panose="020B0604020202020204" pitchFamily="34" charset="0"/>
              </a:rPr>
              <a:t>Budsjett 2025</a:t>
            </a:r>
            <a:endParaRPr lang="nb-NO" sz="2800" b="1" kern="0" dirty="0">
              <a:solidFill>
                <a:schemeClr val="bg1"/>
              </a:solidFill>
              <a:latin typeface="Arial" panose="020B0604020202020204" pitchFamily="34" charset="0"/>
              <a:cs typeface="Arial" panose="020B0604020202020204" pitchFamily="34" charset="0"/>
            </a:endParaRPr>
          </a:p>
          <a:p>
            <a:pPr lvl="0" algn="ctr"/>
            <a:r>
              <a:rPr lang="nb-NO"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7. Valg</a:t>
            </a:r>
            <a:endParaRPr lang="nb-NO"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kstSylinder 2">
            <a:extLst>
              <a:ext uri="{FF2B5EF4-FFF2-40B4-BE49-F238E27FC236}">
                <a16:creationId xmlns:a16="http://schemas.microsoft.com/office/drawing/2014/main" id="{04212FB5-1A52-29DB-B579-B97918459BEF}"/>
              </a:ext>
            </a:extLst>
          </p:cNvPr>
          <p:cNvSpPr txBox="1"/>
          <p:nvPr/>
        </p:nvSpPr>
        <p:spPr>
          <a:xfrm>
            <a:off x="0" y="653511"/>
            <a:ext cx="12192000" cy="769441"/>
          </a:xfrm>
          <a:prstGeom prst="rect">
            <a:avLst/>
          </a:prstGeom>
          <a:noFill/>
        </p:spPr>
        <p:txBody>
          <a:bodyPr wrap="square" rtlCol="0">
            <a:spAutoFit/>
          </a:bodyPr>
          <a:lstStyle/>
          <a:p>
            <a:pPr algn="ctr"/>
            <a:r>
              <a:rPr lang="nb-NO" sz="4400" dirty="0">
                <a:solidFill>
                  <a:schemeClr val="accent6">
                    <a:lumMod val="40000"/>
                    <a:lumOff val="60000"/>
                  </a:schemeClr>
                </a:solidFill>
              </a:rPr>
              <a:t>SAKSLISTE</a:t>
            </a:r>
          </a:p>
        </p:txBody>
      </p:sp>
    </p:spTree>
    <p:extLst>
      <p:ext uri="{BB962C8B-B14F-4D97-AF65-F5344CB8AC3E}">
        <p14:creationId xmlns:p14="http://schemas.microsoft.com/office/powerpoint/2010/main" val="9479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B34789-26F6-772A-B007-82D29021F48C}"/>
              </a:ext>
            </a:extLst>
          </p:cNvPr>
          <p:cNvSpPr>
            <a:spLocks noGrp="1"/>
          </p:cNvSpPr>
          <p:nvPr>
            <p:ph type="title"/>
          </p:nvPr>
        </p:nvSpPr>
        <p:spPr>
          <a:xfrm>
            <a:off x="0" y="788670"/>
            <a:ext cx="12192000" cy="1600200"/>
          </a:xfrm>
        </p:spPr>
        <p:txBody>
          <a:bodyPr>
            <a:normAutofit/>
          </a:bodyPr>
          <a:lstStyle/>
          <a:p>
            <a:pPr algn="ctr"/>
            <a:r>
              <a:rPr lang="nb-NO" sz="4400" dirty="0">
                <a:solidFill>
                  <a:schemeClr val="accent6">
                    <a:lumMod val="60000"/>
                    <a:lumOff val="40000"/>
                  </a:schemeClr>
                </a:solidFill>
                <a:latin typeface="Arial" panose="020B0604020202020204" pitchFamily="34" charset="0"/>
                <a:cs typeface="Arial" panose="020B0604020202020204" pitchFamily="34" charset="0"/>
              </a:rPr>
              <a:t>STYRETS SAKER</a:t>
            </a:r>
          </a:p>
        </p:txBody>
      </p:sp>
      <p:sp>
        <p:nvSpPr>
          <p:cNvPr id="5" name="TekstSylinder 4">
            <a:extLst>
              <a:ext uri="{FF2B5EF4-FFF2-40B4-BE49-F238E27FC236}">
                <a16:creationId xmlns:a16="http://schemas.microsoft.com/office/drawing/2014/main" id="{D7838954-6BA3-13A2-014A-208768FBBFAC}"/>
              </a:ext>
            </a:extLst>
          </p:cNvPr>
          <p:cNvSpPr txBox="1"/>
          <p:nvPr/>
        </p:nvSpPr>
        <p:spPr>
          <a:xfrm>
            <a:off x="0" y="2674620"/>
            <a:ext cx="12192000" cy="707886"/>
          </a:xfrm>
          <a:prstGeom prst="rect">
            <a:avLst/>
          </a:prstGeom>
          <a:noFill/>
        </p:spPr>
        <p:txBody>
          <a:bodyPr wrap="square" rtlCol="0">
            <a:spAutoFit/>
          </a:bodyPr>
          <a:lstStyle/>
          <a:p>
            <a:pPr algn="ctr"/>
            <a:r>
              <a:rPr lang="nb-NO"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Øke styrehonorar til kasserer. Forslag om økning med 20 000kr </a:t>
            </a:r>
          </a:p>
          <a:p>
            <a:pPr algn="ctr"/>
            <a:r>
              <a:rPr lang="nb-NO"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(fra 50 000kr – 70 000kr pr. år)</a:t>
            </a:r>
            <a:endParaRPr lang="nb-NO"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kstSylinder 5">
            <a:extLst>
              <a:ext uri="{FF2B5EF4-FFF2-40B4-BE49-F238E27FC236}">
                <a16:creationId xmlns:a16="http://schemas.microsoft.com/office/drawing/2014/main" id="{A878E5DA-1D2E-F6F6-0FE5-FE9EE842AECE}"/>
              </a:ext>
            </a:extLst>
          </p:cNvPr>
          <p:cNvSpPr txBox="1"/>
          <p:nvPr/>
        </p:nvSpPr>
        <p:spPr>
          <a:xfrm>
            <a:off x="0" y="4291548"/>
            <a:ext cx="12192000" cy="400110"/>
          </a:xfrm>
          <a:prstGeom prst="rect">
            <a:avLst/>
          </a:prstGeom>
          <a:noFill/>
        </p:spPr>
        <p:txBody>
          <a:bodyPr wrap="square" rtlCol="0">
            <a:spAutoFit/>
          </a:bodyPr>
          <a:lstStyle/>
          <a:p>
            <a:pPr algn="ctr"/>
            <a:r>
              <a:rPr lang="nb-NO" sz="2000" dirty="0">
                <a:solidFill>
                  <a:schemeClr val="bg1"/>
                </a:solidFill>
                <a:latin typeface="Arial" panose="020B0604020202020204" pitchFamily="34" charset="0"/>
                <a:cs typeface="Arial" panose="020B0604020202020204" pitchFamily="34" charset="0"/>
              </a:rPr>
              <a:t>Forslag til ny logo. Logoen er designet av Malin Hjelde  </a:t>
            </a:r>
          </a:p>
        </p:txBody>
      </p:sp>
      <p:sp>
        <p:nvSpPr>
          <p:cNvPr id="7" name="TekstSylinder 6">
            <a:extLst>
              <a:ext uri="{FF2B5EF4-FFF2-40B4-BE49-F238E27FC236}">
                <a16:creationId xmlns:a16="http://schemas.microsoft.com/office/drawing/2014/main" id="{62931AA1-7016-9946-ACC6-E39C0FA47858}"/>
              </a:ext>
            </a:extLst>
          </p:cNvPr>
          <p:cNvSpPr txBox="1"/>
          <p:nvPr/>
        </p:nvSpPr>
        <p:spPr>
          <a:xfrm>
            <a:off x="0" y="3636972"/>
            <a:ext cx="12192000" cy="400110"/>
          </a:xfrm>
          <a:prstGeom prst="rect">
            <a:avLst/>
          </a:prstGeom>
          <a:noFill/>
        </p:spPr>
        <p:txBody>
          <a:bodyPr wrap="square" rtlCol="0">
            <a:spAutoFit/>
          </a:bodyPr>
          <a:lstStyle/>
          <a:p>
            <a:pPr algn="ctr"/>
            <a:r>
              <a:rPr lang="nb-NO" sz="2000" dirty="0" err="1">
                <a:solidFill>
                  <a:schemeClr val="bg1"/>
                </a:solidFill>
                <a:latin typeface="Arial" panose="020B0604020202020204" pitchFamily="34" charset="0"/>
                <a:cs typeface="Arial" panose="020B0604020202020204" pitchFamily="34" charset="0"/>
              </a:rPr>
              <a:t>Skjetnemyra</a:t>
            </a:r>
            <a:r>
              <a:rPr lang="nb-NO" sz="2000" dirty="0">
                <a:solidFill>
                  <a:schemeClr val="bg1"/>
                </a:solidFill>
                <a:latin typeface="Arial" panose="020B0604020202020204" pitchFamily="34" charset="0"/>
                <a:cs typeface="Arial" panose="020B0604020202020204" pitchFamily="34" charset="0"/>
              </a:rPr>
              <a:t> 2035</a:t>
            </a:r>
          </a:p>
        </p:txBody>
      </p:sp>
    </p:spTree>
    <p:extLst>
      <p:ext uri="{BB962C8B-B14F-4D97-AF65-F5344CB8AC3E}">
        <p14:creationId xmlns:p14="http://schemas.microsoft.com/office/powerpoint/2010/main" val="140968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3" presetClass="emph" presetSubtype="2" fill="hold" grpId="1" nodeType="withEffect">
                                  <p:stCondLst>
                                    <p:cond delay="0"/>
                                  </p:stCondLst>
                                  <p:childTnLst>
                                    <p:animClr clrSpc="rgb" dir="cw">
                                      <p:cBhvr override="childStyle">
                                        <p:cTn id="12" dur="500" fill="hold"/>
                                        <p:tgtEl>
                                          <p:spTgt spid="5"/>
                                        </p:tgtEl>
                                        <p:attrNameLst>
                                          <p:attrName>style.color</p:attrName>
                                        </p:attrNameLst>
                                      </p:cBhvr>
                                      <p:to>
                                        <a:schemeClr val="tx1"/>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3" presetClass="emph" presetSubtype="2" fill="hold" grpId="1" nodeType="withEffect">
                                  <p:stCondLst>
                                    <p:cond delay="0"/>
                                  </p:stCondLst>
                                  <p:childTnLst>
                                    <p:animClr clrSpc="rgb" dir="cw">
                                      <p:cBhvr override="childStyle">
                                        <p:cTn id="18" dur="500" fill="hold"/>
                                        <p:tgtEl>
                                          <p:spTgt spid="7"/>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9CA9ED3-B63D-A7E2-2493-890128947B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8440" y="91440"/>
            <a:ext cx="6675120" cy="6675120"/>
          </a:xfrm>
          <a:prstGeom prst="rect">
            <a:avLst/>
          </a:prstGeom>
        </p:spPr>
      </p:pic>
    </p:spTree>
    <p:extLst>
      <p:ext uri="{BB962C8B-B14F-4D97-AF65-F5344CB8AC3E}">
        <p14:creationId xmlns:p14="http://schemas.microsoft.com/office/powerpoint/2010/main" val="39023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DB4700-5A79-10F1-EF68-BF7D0669CFE6}"/>
              </a:ext>
            </a:extLst>
          </p:cNvPr>
          <p:cNvSpPr>
            <a:spLocks noGrp="1"/>
          </p:cNvSpPr>
          <p:nvPr>
            <p:ph type="title"/>
          </p:nvPr>
        </p:nvSpPr>
        <p:spPr>
          <a:xfrm>
            <a:off x="0" y="1291590"/>
            <a:ext cx="12192000" cy="822960"/>
          </a:xfrm>
        </p:spPr>
        <p:txBody>
          <a:bodyPr>
            <a:noAutofit/>
          </a:bodyPr>
          <a:lstStyle/>
          <a:p>
            <a:pPr algn="ctr"/>
            <a:r>
              <a:rPr lang="nb-NO" sz="4400" dirty="0">
                <a:solidFill>
                  <a:schemeClr val="accent6">
                    <a:lumMod val="60000"/>
                    <a:lumOff val="40000"/>
                  </a:schemeClr>
                </a:solidFill>
                <a:latin typeface="Arial" panose="020B0604020202020204" pitchFamily="34" charset="0"/>
                <a:cs typeface="Arial" panose="020B0604020202020204" pitchFamily="34" charset="0"/>
              </a:rPr>
              <a:t>KONTINGENT HOVEDMEDLEM</a:t>
            </a:r>
          </a:p>
        </p:txBody>
      </p:sp>
      <p:sp>
        <p:nvSpPr>
          <p:cNvPr id="4" name="Plassholder for tekst 3">
            <a:extLst>
              <a:ext uri="{FF2B5EF4-FFF2-40B4-BE49-F238E27FC236}">
                <a16:creationId xmlns:a16="http://schemas.microsoft.com/office/drawing/2014/main" id="{99E5FC1E-DC92-58E9-B7E1-C8023E132C5F}"/>
              </a:ext>
            </a:extLst>
          </p:cNvPr>
          <p:cNvSpPr>
            <a:spLocks noGrp="1"/>
          </p:cNvSpPr>
          <p:nvPr>
            <p:ph type="body" sz="half" idx="2"/>
          </p:nvPr>
        </p:nvSpPr>
        <p:spPr>
          <a:xfrm>
            <a:off x="-44795" y="3246120"/>
            <a:ext cx="12191999" cy="1051560"/>
          </a:xfrm>
        </p:spPr>
        <p:txBody>
          <a:bodyPr>
            <a:normAutofit/>
          </a:bodyPr>
          <a:lstStyle/>
          <a:p>
            <a:pPr algn="ctr"/>
            <a:r>
              <a:rPr lang="nb-NO" sz="4400" dirty="0">
                <a:solidFill>
                  <a:schemeClr val="bg1"/>
                </a:solidFill>
                <a:latin typeface="Arial" panose="020B0604020202020204" pitchFamily="34" charset="0"/>
                <a:cs typeface="Arial" panose="020B0604020202020204" pitchFamily="34" charset="0"/>
              </a:rPr>
              <a:t>LAV		 	MIDDELS			 HØY </a:t>
            </a:r>
          </a:p>
        </p:txBody>
      </p:sp>
      <p:sp>
        <p:nvSpPr>
          <p:cNvPr id="5" name="TekstSylinder 4">
            <a:extLst>
              <a:ext uri="{FF2B5EF4-FFF2-40B4-BE49-F238E27FC236}">
                <a16:creationId xmlns:a16="http://schemas.microsoft.com/office/drawing/2014/main" id="{F8898516-22F8-6ABA-2277-13F8BC5AC120}"/>
              </a:ext>
            </a:extLst>
          </p:cNvPr>
          <p:cNvSpPr txBox="1"/>
          <p:nvPr/>
        </p:nvSpPr>
        <p:spPr>
          <a:xfrm>
            <a:off x="172376" y="4297680"/>
            <a:ext cx="3097530" cy="1077218"/>
          </a:xfrm>
          <a:prstGeom prst="rect">
            <a:avLst/>
          </a:prstGeom>
          <a:noFill/>
        </p:spPr>
        <p:txBody>
          <a:bodyPr wrap="square" rtlCol="0">
            <a:spAutoFit/>
          </a:bodyPr>
          <a:lstStyle/>
          <a:p>
            <a:pPr algn="ctr"/>
            <a:r>
              <a:rPr lang="nb-NO" sz="3600" b="1" dirty="0">
                <a:solidFill>
                  <a:schemeClr val="bg1"/>
                </a:solidFill>
              </a:rPr>
              <a:t>860 kr</a:t>
            </a:r>
          </a:p>
          <a:p>
            <a:pPr algn="ctr"/>
            <a:r>
              <a:rPr lang="nb-NO" sz="2800" dirty="0">
                <a:solidFill>
                  <a:schemeClr val="bg1"/>
                </a:solidFill>
              </a:rPr>
              <a:t>56kr til foreningen</a:t>
            </a:r>
          </a:p>
        </p:txBody>
      </p:sp>
      <p:sp>
        <p:nvSpPr>
          <p:cNvPr id="6" name="TekstSylinder 5">
            <a:extLst>
              <a:ext uri="{FF2B5EF4-FFF2-40B4-BE49-F238E27FC236}">
                <a16:creationId xmlns:a16="http://schemas.microsoft.com/office/drawing/2014/main" id="{C7B5A26F-3B28-31F9-6868-BE9CE95B49F2}"/>
              </a:ext>
            </a:extLst>
          </p:cNvPr>
          <p:cNvSpPr txBox="1"/>
          <p:nvPr/>
        </p:nvSpPr>
        <p:spPr>
          <a:xfrm>
            <a:off x="4547235" y="4297680"/>
            <a:ext cx="3097530" cy="1077218"/>
          </a:xfrm>
          <a:prstGeom prst="rect">
            <a:avLst/>
          </a:prstGeom>
          <a:noFill/>
        </p:spPr>
        <p:txBody>
          <a:bodyPr wrap="square" rtlCol="0">
            <a:spAutoFit/>
          </a:bodyPr>
          <a:lstStyle/>
          <a:p>
            <a:pPr algn="ctr"/>
            <a:r>
              <a:rPr lang="nb-NO" sz="3600" b="1" dirty="0">
                <a:solidFill>
                  <a:schemeClr val="bg1"/>
                </a:solidFill>
              </a:rPr>
              <a:t>955 kr</a:t>
            </a:r>
          </a:p>
          <a:p>
            <a:pPr algn="ctr"/>
            <a:r>
              <a:rPr lang="nb-NO" sz="2800" dirty="0">
                <a:solidFill>
                  <a:schemeClr val="bg1"/>
                </a:solidFill>
              </a:rPr>
              <a:t>151kr til foreningen</a:t>
            </a:r>
          </a:p>
        </p:txBody>
      </p:sp>
      <p:sp>
        <p:nvSpPr>
          <p:cNvPr id="8" name="TekstSylinder 7">
            <a:extLst>
              <a:ext uri="{FF2B5EF4-FFF2-40B4-BE49-F238E27FC236}">
                <a16:creationId xmlns:a16="http://schemas.microsoft.com/office/drawing/2014/main" id="{41F5C6EC-B8C2-C132-DF8A-555D0B0ED76E}"/>
              </a:ext>
            </a:extLst>
          </p:cNvPr>
          <p:cNvSpPr txBox="1"/>
          <p:nvPr/>
        </p:nvSpPr>
        <p:spPr>
          <a:xfrm>
            <a:off x="8821074" y="4301252"/>
            <a:ext cx="3097530" cy="1077218"/>
          </a:xfrm>
          <a:prstGeom prst="rect">
            <a:avLst/>
          </a:prstGeom>
          <a:noFill/>
        </p:spPr>
        <p:txBody>
          <a:bodyPr wrap="square" rtlCol="0">
            <a:spAutoFit/>
          </a:bodyPr>
          <a:lstStyle/>
          <a:p>
            <a:pPr algn="ctr"/>
            <a:r>
              <a:rPr lang="nb-NO" sz="3600" b="1" dirty="0">
                <a:solidFill>
                  <a:schemeClr val="bg1"/>
                </a:solidFill>
              </a:rPr>
              <a:t>1055 kr</a:t>
            </a:r>
          </a:p>
          <a:p>
            <a:pPr algn="ctr"/>
            <a:r>
              <a:rPr lang="nb-NO" sz="2800" dirty="0">
                <a:solidFill>
                  <a:schemeClr val="bg1"/>
                </a:solidFill>
              </a:rPr>
              <a:t>251kr til foreningen</a:t>
            </a:r>
          </a:p>
        </p:txBody>
      </p:sp>
      <p:sp>
        <p:nvSpPr>
          <p:cNvPr id="18" name="TekstSylinder 17">
            <a:extLst>
              <a:ext uri="{FF2B5EF4-FFF2-40B4-BE49-F238E27FC236}">
                <a16:creationId xmlns:a16="http://schemas.microsoft.com/office/drawing/2014/main" id="{00B95F70-287E-D84A-0A66-0ACE03FB0A31}"/>
              </a:ext>
            </a:extLst>
          </p:cNvPr>
          <p:cNvSpPr txBox="1"/>
          <p:nvPr/>
        </p:nvSpPr>
        <p:spPr>
          <a:xfrm>
            <a:off x="3863340" y="4011930"/>
            <a:ext cx="184731" cy="369332"/>
          </a:xfrm>
          <a:prstGeom prst="rect">
            <a:avLst/>
          </a:prstGeom>
          <a:noFill/>
        </p:spPr>
        <p:txBody>
          <a:bodyPr wrap="none" rtlCol="0">
            <a:spAutoFit/>
          </a:bodyPr>
          <a:lstStyle/>
          <a:p>
            <a:endParaRPr lang="nb-NO"/>
          </a:p>
        </p:txBody>
      </p:sp>
    </p:spTree>
    <p:extLst>
      <p:ext uri="{BB962C8B-B14F-4D97-AF65-F5344CB8AC3E}">
        <p14:creationId xmlns:p14="http://schemas.microsoft.com/office/powerpoint/2010/main" val="242897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3B4777-7CD2-162D-4625-7303BB68B9C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F957872-F492-0358-8ED4-CFD6DDFF3BD1}"/>
              </a:ext>
            </a:extLst>
          </p:cNvPr>
          <p:cNvSpPr>
            <a:spLocks noGrp="1"/>
          </p:cNvSpPr>
          <p:nvPr>
            <p:ph type="title"/>
          </p:nvPr>
        </p:nvSpPr>
        <p:spPr>
          <a:xfrm>
            <a:off x="0" y="1405890"/>
            <a:ext cx="12192000" cy="1348740"/>
          </a:xfrm>
        </p:spPr>
        <p:txBody>
          <a:bodyPr>
            <a:noAutofit/>
          </a:bodyPr>
          <a:lstStyle/>
          <a:p>
            <a:pPr algn="ctr"/>
            <a:r>
              <a:rPr lang="nb-NO" sz="4400" dirty="0">
                <a:solidFill>
                  <a:schemeClr val="accent6">
                    <a:lumMod val="60000"/>
                    <a:lumOff val="40000"/>
                  </a:schemeClr>
                </a:solidFill>
                <a:latin typeface="Arial" panose="020B0604020202020204" pitchFamily="34" charset="0"/>
                <a:cs typeface="Arial" panose="020B0604020202020204" pitchFamily="34" charset="0"/>
              </a:rPr>
              <a:t>STYRETS FORSLAG</a:t>
            </a:r>
          </a:p>
        </p:txBody>
      </p:sp>
      <p:sp>
        <p:nvSpPr>
          <p:cNvPr id="4" name="Plassholder for tekst 3">
            <a:extLst>
              <a:ext uri="{FF2B5EF4-FFF2-40B4-BE49-F238E27FC236}">
                <a16:creationId xmlns:a16="http://schemas.microsoft.com/office/drawing/2014/main" id="{53321F42-65BF-FE34-77CC-47E087B63E0F}"/>
              </a:ext>
            </a:extLst>
          </p:cNvPr>
          <p:cNvSpPr>
            <a:spLocks noGrp="1"/>
          </p:cNvSpPr>
          <p:nvPr>
            <p:ph type="body" sz="half" idx="2"/>
          </p:nvPr>
        </p:nvSpPr>
        <p:spPr>
          <a:xfrm>
            <a:off x="0" y="3246120"/>
            <a:ext cx="12191999" cy="1051560"/>
          </a:xfrm>
        </p:spPr>
        <p:txBody>
          <a:bodyPr>
            <a:normAutofit/>
          </a:bodyPr>
          <a:lstStyle/>
          <a:p>
            <a:pPr algn="ctr"/>
            <a:r>
              <a:rPr lang="nb-NO" sz="4400" dirty="0">
                <a:solidFill>
                  <a:schemeClr val="bg1"/>
                </a:solidFill>
                <a:latin typeface="Arial" panose="020B0604020202020204" pitchFamily="34" charset="0"/>
                <a:cs typeface="Arial" panose="020B0604020202020204" pitchFamily="34" charset="0"/>
              </a:rPr>
              <a:t>MIDDELS SATS </a:t>
            </a:r>
          </a:p>
        </p:txBody>
      </p:sp>
      <p:sp>
        <p:nvSpPr>
          <p:cNvPr id="3" name="TekstSylinder 2">
            <a:extLst>
              <a:ext uri="{FF2B5EF4-FFF2-40B4-BE49-F238E27FC236}">
                <a16:creationId xmlns:a16="http://schemas.microsoft.com/office/drawing/2014/main" id="{6990B511-31D6-EB33-46CB-B43C9144A40D}"/>
              </a:ext>
            </a:extLst>
          </p:cNvPr>
          <p:cNvSpPr txBox="1"/>
          <p:nvPr/>
        </p:nvSpPr>
        <p:spPr>
          <a:xfrm>
            <a:off x="3716085" y="4609683"/>
            <a:ext cx="4759828" cy="1077218"/>
          </a:xfrm>
          <a:prstGeom prst="rect">
            <a:avLst/>
          </a:prstGeom>
          <a:noFill/>
        </p:spPr>
        <p:txBody>
          <a:bodyPr wrap="none" rtlCol="0">
            <a:spAutoFit/>
          </a:bodyPr>
          <a:lstStyle/>
          <a:p>
            <a:pPr algn="ctr"/>
            <a:r>
              <a:rPr lang="nb-NO" sz="2400" dirty="0">
                <a:solidFill>
                  <a:schemeClr val="bg1"/>
                </a:solidFill>
              </a:rPr>
              <a:t>Kontingent Hovedmedlem: </a:t>
            </a:r>
            <a:r>
              <a:rPr lang="nb-NO" sz="3200" b="1" dirty="0">
                <a:solidFill>
                  <a:schemeClr val="bg1"/>
                </a:solidFill>
              </a:rPr>
              <a:t>955 kr</a:t>
            </a:r>
            <a:endParaRPr lang="nb-NO" sz="2400" b="1" dirty="0">
              <a:solidFill>
                <a:schemeClr val="bg1"/>
              </a:solidFill>
            </a:endParaRPr>
          </a:p>
          <a:p>
            <a:pPr algn="ctr"/>
            <a:r>
              <a:rPr lang="nb-NO" sz="2400" dirty="0">
                <a:solidFill>
                  <a:schemeClr val="bg1"/>
                </a:solidFill>
              </a:rPr>
              <a:t>Foreningen mottar </a:t>
            </a:r>
            <a:r>
              <a:rPr lang="nb-NO" sz="3200" b="1" dirty="0">
                <a:solidFill>
                  <a:schemeClr val="bg1"/>
                </a:solidFill>
              </a:rPr>
              <a:t>151 kr </a:t>
            </a:r>
            <a:r>
              <a:rPr lang="nb-NO" sz="2400" dirty="0">
                <a:solidFill>
                  <a:schemeClr val="bg1"/>
                </a:solidFill>
              </a:rPr>
              <a:t>av dette</a:t>
            </a:r>
          </a:p>
        </p:txBody>
      </p:sp>
    </p:spTree>
    <p:extLst>
      <p:ext uri="{BB962C8B-B14F-4D97-AF65-F5344CB8AC3E}">
        <p14:creationId xmlns:p14="http://schemas.microsoft.com/office/powerpoint/2010/main" val="1356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a:xfrm>
            <a:off x="1524000" y="1607105"/>
            <a:ext cx="9144000" cy="2387600"/>
          </a:xfrm>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a:xfrm>
            <a:off x="1524000" y="3799096"/>
            <a:ext cx="9144000" cy="1655762"/>
          </a:xfrm>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4" name="TekstSylinder 3">
            <a:extLst>
              <a:ext uri="{FF2B5EF4-FFF2-40B4-BE49-F238E27FC236}">
                <a16:creationId xmlns:a16="http://schemas.microsoft.com/office/drawing/2014/main" id="{A29EC972-316D-0F1D-7AA3-C5CCED077995}"/>
              </a:ext>
            </a:extLst>
          </p:cNvPr>
          <p:cNvSpPr txBox="1"/>
          <p:nvPr/>
        </p:nvSpPr>
        <p:spPr>
          <a:xfrm>
            <a:off x="0" y="1607105"/>
            <a:ext cx="12192000" cy="646331"/>
          </a:xfrm>
          <a:prstGeom prst="rect">
            <a:avLst/>
          </a:prstGeom>
          <a:noFill/>
        </p:spPr>
        <p:txBody>
          <a:bodyPr wrap="square" rtlCol="0">
            <a:spAutoFit/>
          </a:bodyPr>
          <a:lstStyle/>
          <a:p>
            <a:pPr algn="ctr"/>
            <a:r>
              <a:rPr lang="nb-NO" sz="3600" dirty="0">
                <a:solidFill>
                  <a:srgbClr val="EA7131"/>
                </a:solidFill>
              </a:rPr>
              <a:t>VALGKOMITEEN PRESENTERER</a:t>
            </a:r>
          </a:p>
        </p:txBody>
      </p:sp>
    </p:spTree>
    <p:extLst>
      <p:ext uri="{BB962C8B-B14F-4D97-AF65-F5344CB8AC3E}">
        <p14:creationId xmlns:p14="http://schemas.microsoft.com/office/powerpoint/2010/main" val="11506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90BC76A-255A-8C37-0C92-2641354FD6EF}"/>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9651F452-2909-8943-FD82-F1A80C21CB3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7C4D982-ADA5-B15D-6FE5-EBEEEF9DBDE6}"/>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9" name="Undertittel 8">
            <a:extLst>
              <a:ext uri="{FF2B5EF4-FFF2-40B4-BE49-F238E27FC236}">
                <a16:creationId xmlns:a16="http://schemas.microsoft.com/office/drawing/2014/main" id="{4387CA21-35DA-B5A2-9EF8-347B715E1B9A}"/>
              </a:ext>
            </a:extLst>
          </p:cNvPr>
          <p:cNvSpPr>
            <a:spLocks noGrp="1"/>
          </p:cNvSpPr>
          <p:nvPr>
            <p:ph type="subTitle" idx="1"/>
          </p:nvPr>
        </p:nvSpPr>
        <p:spPr/>
        <p:txBody>
          <a:bodyPr/>
          <a:lstStyle/>
          <a:p>
            <a:endParaRPr lang="nb-NO"/>
          </a:p>
        </p:txBody>
      </p:sp>
      <p:sp>
        <p:nvSpPr>
          <p:cNvPr id="11" name="Tittel 10">
            <a:extLst>
              <a:ext uri="{FF2B5EF4-FFF2-40B4-BE49-F238E27FC236}">
                <a16:creationId xmlns:a16="http://schemas.microsoft.com/office/drawing/2014/main" id="{B890478D-E269-843C-0A46-86286D4D330E}"/>
              </a:ext>
            </a:extLst>
          </p:cNvPr>
          <p:cNvSpPr>
            <a:spLocks noGrp="1"/>
          </p:cNvSpPr>
          <p:nvPr>
            <p:ph type="ctrTitle"/>
          </p:nvPr>
        </p:nvSpPr>
        <p:spPr/>
        <p:txBody>
          <a:bodyPr/>
          <a:lstStyle/>
          <a:p>
            <a:endParaRPr lang="nb-NO"/>
          </a:p>
        </p:txBody>
      </p:sp>
    </p:spTree>
    <p:extLst>
      <p:ext uri="{BB962C8B-B14F-4D97-AF65-F5344CB8AC3E}">
        <p14:creationId xmlns:p14="http://schemas.microsoft.com/office/powerpoint/2010/main" val="7790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14C4D8-C07C-77F9-8DFA-3F08BFD3AE8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8A84977-F5BD-8617-6390-1DB9F31F5331}"/>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B8587FE-F3BB-48BC-6A23-86230BDF8ED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pic>
        <p:nvPicPr>
          <p:cNvPr id="5" name="Bilde 4" descr="Et bilde som inneholder emblem, symbol, logo, Varemerke&#10;&#10;KI-generert innhold kan være feil.">
            <a:extLst>
              <a:ext uri="{FF2B5EF4-FFF2-40B4-BE49-F238E27FC236}">
                <a16:creationId xmlns:a16="http://schemas.microsoft.com/office/drawing/2014/main" id="{6348A025-F111-C568-17F3-F8E55DAF550A}"/>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7BB8FDD1-F0E0-A308-5D13-E4740B65E917}"/>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9" name="Undertittel 8">
            <a:extLst>
              <a:ext uri="{FF2B5EF4-FFF2-40B4-BE49-F238E27FC236}">
                <a16:creationId xmlns:a16="http://schemas.microsoft.com/office/drawing/2014/main" id="{7E416333-8C2E-D1D0-50FD-C8F92F5298EC}"/>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7440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2F3D0F-C6BE-5F1D-516D-5607EE7CC51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9491688-16C4-7032-720C-C22E9A83F99F}"/>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E388E8B-D331-17D5-3932-338A17C5060A}"/>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15E842B6-20FE-C4B9-CDF8-C0408C21CD8F}"/>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Pål Jørgen Gätzschmann</a:t>
            </a:r>
          </a:p>
        </p:txBody>
      </p:sp>
      <p:pic>
        <p:nvPicPr>
          <p:cNvPr id="5" name="Bilde 4" descr="Et bilde som inneholder emblem, symbol, logo, Varemerke&#10;&#10;KI-generert innhold kan være feil.">
            <a:extLst>
              <a:ext uri="{FF2B5EF4-FFF2-40B4-BE49-F238E27FC236}">
                <a16:creationId xmlns:a16="http://schemas.microsoft.com/office/drawing/2014/main" id="{4E8DCDDD-2891-DDC0-C1B6-C3D86BE5F29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A8BBD008-CA93-5381-3B6E-D635FDD66349}"/>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7" name="TekstSylinder 6">
            <a:extLst>
              <a:ext uri="{FF2B5EF4-FFF2-40B4-BE49-F238E27FC236}">
                <a16:creationId xmlns:a16="http://schemas.microsoft.com/office/drawing/2014/main" id="{F2362A1B-BE23-EBDD-EE4B-9310B6E1BB38}"/>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9ABAE89B-6A39-D308-605E-DE12F0210E55}"/>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147658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90BC76A-255A-8C37-0C92-2641354FD6EF}"/>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916A354-D021-CA07-3F11-5F2541E71E3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KASSERER</a:t>
            </a:r>
          </a:p>
        </p:txBody>
      </p:sp>
      <p:pic>
        <p:nvPicPr>
          <p:cNvPr id="5" name="Bilde 4" descr="Et bilde som inneholder emblem, symbol, logo, Varemerke&#10;&#10;KI-generert innhold kan være feil.">
            <a:extLst>
              <a:ext uri="{FF2B5EF4-FFF2-40B4-BE49-F238E27FC236}">
                <a16:creationId xmlns:a16="http://schemas.microsoft.com/office/drawing/2014/main" id="{9651F452-2909-8943-FD82-F1A80C21CB3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7C4D982-ADA5-B15D-6FE5-EBEEEF9DBDE6}"/>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9" name="Undertittel 8">
            <a:extLst>
              <a:ext uri="{FF2B5EF4-FFF2-40B4-BE49-F238E27FC236}">
                <a16:creationId xmlns:a16="http://schemas.microsoft.com/office/drawing/2014/main" id="{2B527DF4-340E-D4F5-3D0B-DF50A607654A}"/>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93741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7649318-C024-8D30-074A-58BCBB74EFB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19422FE-862A-74E6-55D8-D4D81BC1B87E}"/>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8F1C9AA-D475-A780-E81E-5F6CAD56563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KASSERER</a:t>
            </a:r>
          </a:p>
        </p:txBody>
      </p:sp>
      <p:sp>
        <p:nvSpPr>
          <p:cNvPr id="3" name="Undertittel 2">
            <a:extLst>
              <a:ext uri="{FF2B5EF4-FFF2-40B4-BE49-F238E27FC236}">
                <a16:creationId xmlns:a16="http://schemas.microsoft.com/office/drawing/2014/main" id="{916A6EB4-F290-E05C-5EB8-48E7D437E541}"/>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Ove </a:t>
            </a:r>
            <a:r>
              <a:rPr lang="nb-NO" sz="3600" dirty="0" err="1">
                <a:solidFill>
                  <a:schemeClr val="bg1"/>
                </a:solidFill>
              </a:rPr>
              <a:t>Grøtheim</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B25452F9-093D-36E6-C33B-7B2E80AC255F}"/>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4640BFE9-A52C-25CF-1322-22B00033077F}"/>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7" name="TekstSylinder 6">
            <a:extLst>
              <a:ext uri="{FF2B5EF4-FFF2-40B4-BE49-F238E27FC236}">
                <a16:creationId xmlns:a16="http://schemas.microsoft.com/office/drawing/2014/main" id="{27A02DA4-D22A-15CD-8EA9-1B9CBA5468B3}"/>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F94EA78E-2CBB-0814-DFBA-CEFCBCB4A104}"/>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191052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972B64-F569-5568-5EB6-9FD1DF16202C}"/>
              </a:ext>
            </a:extLst>
          </p:cNvPr>
          <p:cNvSpPr>
            <a:spLocks noGrp="1"/>
          </p:cNvSpPr>
          <p:nvPr>
            <p:ph type="title"/>
          </p:nvPr>
        </p:nvSpPr>
        <p:spPr>
          <a:xfrm>
            <a:off x="0" y="768350"/>
            <a:ext cx="12192000" cy="2852737"/>
          </a:xfrm>
        </p:spPr>
        <p:txBody>
          <a:bodyPr/>
          <a:lstStyle/>
          <a:p>
            <a:pPr algn="ctr"/>
            <a:r>
              <a:rPr lang="nb-NO" b="1" dirty="0">
                <a:solidFill>
                  <a:schemeClr val="accent6">
                    <a:lumMod val="40000"/>
                    <a:lumOff val="60000"/>
                  </a:schemeClr>
                </a:solidFill>
              </a:rPr>
              <a:t>Årsrapport fra utvalgene</a:t>
            </a:r>
          </a:p>
        </p:txBody>
      </p:sp>
      <p:sp>
        <p:nvSpPr>
          <p:cNvPr id="3" name="Plassholder for tekst 2">
            <a:extLst>
              <a:ext uri="{FF2B5EF4-FFF2-40B4-BE49-F238E27FC236}">
                <a16:creationId xmlns:a16="http://schemas.microsoft.com/office/drawing/2014/main" id="{B38C9C3C-4080-0B98-19F5-7E50158400F1}"/>
              </a:ext>
            </a:extLst>
          </p:cNvPr>
          <p:cNvSpPr>
            <a:spLocks noGrp="1"/>
          </p:cNvSpPr>
          <p:nvPr>
            <p:ph type="body" idx="1"/>
          </p:nvPr>
        </p:nvSpPr>
        <p:spPr>
          <a:xfrm>
            <a:off x="0" y="3777933"/>
            <a:ext cx="12192000" cy="1500187"/>
          </a:xfrm>
        </p:spPr>
        <p:txBody>
          <a:bodyPr>
            <a:normAutofit/>
          </a:bodyPr>
          <a:lstStyle/>
          <a:p>
            <a:pPr algn="ctr"/>
            <a:r>
              <a:rPr lang="nb-NO" sz="4400" b="1" dirty="0">
                <a:solidFill>
                  <a:schemeClr val="bg1"/>
                </a:solidFill>
              </a:rPr>
              <a:t>- 2024 - </a:t>
            </a:r>
          </a:p>
        </p:txBody>
      </p:sp>
    </p:spTree>
    <p:extLst>
      <p:ext uri="{BB962C8B-B14F-4D97-AF65-F5344CB8AC3E}">
        <p14:creationId xmlns:p14="http://schemas.microsoft.com/office/powerpoint/2010/main" val="20315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3D976B-F8EB-9E6D-D2AE-170FABD32E9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92E6900-5229-73EA-D959-7F41287E7A53}"/>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A697EC0-4BB4-E6B3-02C6-DF609B9FBE9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SEKRETÆR</a:t>
            </a:r>
          </a:p>
        </p:txBody>
      </p:sp>
      <p:pic>
        <p:nvPicPr>
          <p:cNvPr id="5" name="Bilde 4" descr="Et bilde som inneholder emblem, symbol, logo, Varemerke&#10;&#10;KI-generert innhold kan være feil.">
            <a:extLst>
              <a:ext uri="{FF2B5EF4-FFF2-40B4-BE49-F238E27FC236}">
                <a16:creationId xmlns:a16="http://schemas.microsoft.com/office/drawing/2014/main" id="{756FD0E2-1CFA-EDFC-4C52-1BA1D40F2864}"/>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16714FB7-ABFF-CDC3-696F-A9697095CB84}"/>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9" name="Undertittel 8">
            <a:extLst>
              <a:ext uri="{FF2B5EF4-FFF2-40B4-BE49-F238E27FC236}">
                <a16:creationId xmlns:a16="http://schemas.microsoft.com/office/drawing/2014/main" id="{1961827A-438F-9AA9-1BAE-955CB730B52E}"/>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99364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94794C-F9CF-BFB4-2DCE-E337DDABBDD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8EC0918-BAEE-9BE7-9C83-26B380FA660F}"/>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BA39DE-A414-8E73-B5B2-B3006DD43E1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SEKRETÆR</a:t>
            </a:r>
          </a:p>
        </p:txBody>
      </p:sp>
      <p:sp>
        <p:nvSpPr>
          <p:cNvPr id="3" name="Undertittel 2">
            <a:extLst>
              <a:ext uri="{FF2B5EF4-FFF2-40B4-BE49-F238E27FC236}">
                <a16:creationId xmlns:a16="http://schemas.microsoft.com/office/drawing/2014/main" id="{273C412E-0322-D5A2-4801-1FB786B1C9CC}"/>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Eirin Øien Sætran</a:t>
            </a:r>
          </a:p>
        </p:txBody>
      </p:sp>
      <p:pic>
        <p:nvPicPr>
          <p:cNvPr id="5" name="Bilde 4" descr="Et bilde som inneholder emblem, symbol, logo, Varemerke&#10;&#10;KI-generert innhold kan være feil.">
            <a:extLst>
              <a:ext uri="{FF2B5EF4-FFF2-40B4-BE49-F238E27FC236}">
                <a16:creationId xmlns:a16="http://schemas.microsoft.com/office/drawing/2014/main" id="{230CE00D-DAD5-C38E-44FD-4547D53692C7}"/>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18C6F60B-24FF-8DCE-AFAB-4C0F22FA5DD7}"/>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7" name="TekstSylinder 6">
            <a:extLst>
              <a:ext uri="{FF2B5EF4-FFF2-40B4-BE49-F238E27FC236}">
                <a16:creationId xmlns:a16="http://schemas.microsoft.com/office/drawing/2014/main" id="{D52CABF5-FA37-AA92-8C86-432843AAF8E8}"/>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100EF035-487E-51FE-AB1E-1232F2A5E18E}"/>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16176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FAC1CE-2705-402F-3D07-6BCA82D60E2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9387786-1F3D-A8E7-8069-B5678C826AD8}"/>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747E37D-0D76-D8A3-0604-E8604CBB9023}"/>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STYREMEDLEM</a:t>
            </a:r>
          </a:p>
        </p:txBody>
      </p:sp>
      <p:pic>
        <p:nvPicPr>
          <p:cNvPr id="5" name="Bilde 4" descr="Et bilde som inneholder emblem, symbol, logo, Varemerke&#10;&#10;KI-generert innhold kan være feil.">
            <a:extLst>
              <a:ext uri="{FF2B5EF4-FFF2-40B4-BE49-F238E27FC236}">
                <a16:creationId xmlns:a16="http://schemas.microsoft.com/office/drawing/2014/main" id="{7F36C0DF-EE04-DC7D-656D-A54245A5B71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8A8B4C45-210B-74FF-FF02-AF59E201426D}"/>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9" name="Undertittel 8">
            <a:extLst>
              <a:ext uri="{FF2B5EF4-FFF2-40B4-BE49-F238E27FC236}">
                <a16:creationId xmlns:a16="http://schemas.microsoft.com/office/drawing/2014/main" id="{5935005F-4308-8AED-D399-7A0613491A84}"/>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6902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F36B884-4027-665F-12B6-944FB70E25B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BDFF87F-69D0-98E1-02AB-B135B64ECF73}"/>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02CFAD8-B9E3-9886-CA6F-2705DA3AE18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STYREMEDLEM</a:t>
            </a:r>
          </a:p>
        </p:txBody>
      </p:sp>
      <p:sp>
        <p:nvSpPr>
          <p:cNvPr id="3" name="Undertittel 2">
            <a:extLst>
              <a:ext uri="{FF2B5EF4-FFF2-40B4-BE49-F238E27FC236}">
                <a16:creationId xmlns:a16="http://schemas.microsoft.com/office/drawing/2014/main" id="{AF865691-7859-40CA-067B-84D1AFFA1147}"/>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Arne Dahl</a:t>
            </a:r>
          </a:p>
        </p:txBody>
      </p:sp>
      <p:pic>
        <p:nvPicPr>
          <p:cNvPr id="5" name="Bilde 4" descr="Et bilde som inneholder emblem, symbol, logo, Varemerke&#10;&#10;KI-generert innhold kan være feil.">
            <a:extLst>
              <a:ext uri="{FF2B5EF4-FFF2-40B4-BE49-F238E27FC236}">
                <a16:creationId xmlns:a16="http://schemas.microsoft.com/office/drawing/2014/main" id="{5FD27E7A-5E89-E4D8-8098-09A5898441F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DE9195D3-6413-ADE1-7FE4-166B3F33A961}"/>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7" name="TekstSylinder 6">
            <a:extLst>
              <a:ext uri="{FF2B5EF4-FFF2-40B4-BE49-F238E27FC236}">
                <a16:creationId xmlns:a16="http://schemas.microsoft.com/office/drawing/2014/main" id="{7B8382D6-5F17-B339-4A85-ABB45DFAC321}"/>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EB2CA9C1-98BE-6363-31AB-4FCE08954294}"/>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398249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D6B031-AE30-023B-55FB-11B394DFF8B6}"/>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94D9BD0-E1CA-5C72-C48C-D57BF16B5578}"/>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5822C2E-9B83-D25C-02FF-30AD029AABB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VARA</a:t>
            </a:r>
          </a:p>
        </p:txBody>
      </p:sp>
      <p:pic>
        <p:nvPicPr>
          <p:cNvPr id="5" name="Bilde 4" descr="Et bilde som inneholder emblem, symbol, logo, Varemerke&#10;&#10;KI-generert innhold kan være feil.">
            <a:extLst>
              <a:ext uri="{FF2B5EF4-FFF2-40B4-BE49-F238E27FC236}">
                <a16:creationId xmlns:a16="http://schemas.microsoft.com/office/drawing/2014/main" id="{1A0CA21A-D86B-5901-4D28-B1E359C72605}"/>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29F5ED5E-1608-6E50-AEA1-797B747B9992}"/>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9" name="Undertittel 8">
            <a:extLst>
              <a:ext uri="{FF2B5EF4-FFF2-40B4-BE49-F238E27FC236}">
                <a16:creationId xmlns:a16="http://schemas.microsoft.com/office/drawing/2014/main" id="{B9F1A757-8CDC-4879-2CC0-FB985A36F302}"/>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55789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61C087-E65C-9624-2DCA-8136DD03015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E15911C-CF52-E3BC-B4D2-204B36E371A2}"/>
              </a:ext>
            </a:extLst>
          </p:cNvPr>
          <p:cNvSpPr/>
          <p:nvPr/>
        </p:nvSpPr>
        <p:spPr>
          <a:xfrm>
            <a:off x="0" y="546968"/>
            <a:ext cx="10047384" cy="116778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1305260-809F-C3A3-8A62-7C73C6082117}"/>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VARA</a:t>
            </a:r>
          </a:p>
        </p:txBody>
      </p:sp>
      <p:sp>
        <p:nvSpPr>
          <p:cNvPr id="3" name="Undertittel 2">
            <a:extLst>
              <a:ext uri="{FF2B5EF4-FFF2-40B4-BE49-F238E27FC236}">
                <a16:creationId xmlns:a16="http://schemas.microsoft.com/office/drawing/2014/main" id="{7E8F6165-5827-1A72-5C0A-28D1DB9D4BC0}"/>
              </a:ext>
            </a:extLst>
          </p:cNvPr>
          <p:cNvSpPr>
            <a:spLocks noGrp="1"/>
          </p:cNvSpPr>
          <p:nvPr>
            <p:ph type="subTitle" idx="1"/>
          </p:nvPr>
        </p:nvSpPr>
        <p:spPr>
          <a:xfrm>
            <a:off x="0" y="4244671"/>
            <a:ext cx="12192000" cy="636796"/>
          </a:xfrm>
        </p:spPr>
        <p:txBody>
          <a:bodyPr>
            <a:normAutofit/>
          </a:bodyPr>
          <a:lstStyle/>
          <a:p>
            <a:r>
              <a:rPr lang="nb-NO" sz="3600" dirty="0">
                <a:solidFill>
                  <a:schemeClr val="bg1"/>
                </a:solidFill>
              </a:rPr>
              <a:t>Frode Aune</a:t>
            </a:r>
          </a:p>
        </p:txBody>
      </p:sp>
      <p:pic>
        <p:nvPicPr>
          <p:cNvPr id="5" name="Bilde 4" descr="Et bilde som inneholder emblem, symbol, logo, Varemerke&#10;&#10;KI-generert innhold kan være feil.">
            <a:extLst>
              <a:ext uri="{FF2B5EF4-FFF2-40B4-BE49-F238E27FC236}">
                <a16:creationId xmlns:a16="http://schemas.microsoft.com/office/drawing/2014/main" id="{4B67CB16-5D4B-11B2-C1FD-BF2388C2EFC5}"/>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80DE6FBB-B5CA-3531-BD84-DBF2C3A8212B}"/>
              </a:ext>
            </a:extLst>
          </p:cNvPr>
          <p:cNvSpPr txBox="1">
            <a:spLocks/>
          </p:cNvSpPr>
          <p:nvPr/>
        </p:nvSpPr>
        <p:spPr>
          <a:xfrm>
            <a:off x="394770" y="815792"/>
            <a:ext cx="4166213"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STYRET</a:t>
            </a:r>
          </a:p>
        </p:txBody>
      </p:sp>
      <p:sp>
        <p:nvSpPr>
          <p:cNvPr id="7" name="TekstSylinder 6">
            <a:extLst>
              <a:ext uri="{FF2B5EF4-FFF2-40B4-BE49-F238E27FC236}">
                <a16:creationId xmlns:a16="http://schemas.microsoft.com/office/drawing/2014/main" id="{545E760B-C850-87F9-D745-AB44CB2A205C}"/>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EB18E95-8229-F657-90BA-D5FB1FD86B1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17554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3"/>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15329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78F3F7-0E77-379C-25E4-4DBA3F6A958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2C15E5D-F89A-5BE2-8B9B-75AFB39530E4}"/>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6A46478C-A272-FBB1-EBD1-C17E7D142D23}"/>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Undertittel 8">
            <a:extLst>
              <a:ext uri="{FF2B5EF4-FFF2-40B4-BE49-F238E27FC236}">
                <a16:creationId xmlns:a16="http://schemas.microsoft.com/office/drawing/2014/main" id="{57FBC292-3F0E-F8BC-BD41-ECAFD8231E6B}"/>
              </a:ext>
            </a:extLst>
          </p:cNvPr>
          <p:cNvSpPr>
            <a:spLocks noGrp="1"/>
          </p:cNvSpPr>
          <p:nvPr>
            <p:ph type="subTitle" idx="1"/>
          </p:nvPr>
        </p:nvSpPr>
        <p:spPr/>
        <p:txBody>
          <a:bodyPr/>
          <a:lstStyle/>
          <a:p>
            <a:endParaRPr lang="nb-NO"/>
          </a:p>
        </p:txBody>
      </p:sp>
      <p:sp>
        <p:nvSpPr>
          <p:cNvPr id="13" name="Tittel 1">
            <a:extLst>
              <a:ext uri="{FF2B5EF4-FFF2-40B4-BE49-F238E27FC236}">
                <a16:creationId xmlns:a16="http://schemas.microsoft.com/office/drawing/2014/main" id="{37EE6ABC-06A2-3A6B-5B8B-29B8580F1525}"/>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2356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876269-BFA1-2696-4827-B27AF8115B4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525F442-F5BA-1DBA-CFEA-E9985E553F5B}"/>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E7BB62E-9CC0-A994-28FB-EE93D9CF6C5A}"/>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pic>
        <p:nvPicPr>
          <p:cNvPr id="5" name="Bilde 4" descr="Et bilde som inneholder emblem, symbol, logo, Varemerke&#10;&#10;KI-generert innhold kan være feil.">
            <a:extLst>
              <a:ext uri="{FF2B5EF4-FFF2-40B4-BE49-F238E27FC236}">
                <a16:creationId xmlns:a16="http://schemas.microsoft.com/office/drawing/2014/main" id="{E6E915F1-8B57-29F7-8D1D-C76AAAC2951E}"/>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Undertittel 8">
            <a:extLst>
              <a:ext uri="{FF2B5EF4-FFF2-40B4-BE49-F238E27FC236}">
                <a16:creationId xmlns:a16="http://schemas.microsoft.com/office/drawing/2014/main" id="{B811D891-AAF5-AE0E-CD9E-DBD11CB3D118}"/>
              </a:ext>
            </a:extLst>
          </p:cNvPr>
          <p:cNvSpPr>
            <a:spLocks noGrp="1"/>
          </p:cNvSpPr>
          <p:nvPr>
            <p:ph type="subTitle" idx="1"/>
          </p:nvPr>
        </p:nvSpPr>
        <p:spPr/>
        <p:txBody>
          <a:bodyPr/>
          <a:lstStyle/>
          <a:p>
            <a:endParaRPr lang="nb-NO"/>
          </a:p>
        </p:txBody>
      </p:sp>
      <p:sp>
        <p:nvSpPr>
          <p:cNvPr id="3" name="Tittel 1">
            <a:extLst>
              <a:ext uri="{FF2B5EF4-FFF2-40B4-BE49-F238E27FC236}">
                <a16:creationId xmlns:a16="http://schemas.microsoft.com/office/drawing/2014/main" id="{6148A310-E486-D89B-6B6B-14C907B91B7B}"/>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353663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F5C19C-1851-D4DD-DDA8-36ABBC949D2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CE81D4E1-D029-F01B-1512-DD649BA265DA}"/>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A8F2EB2-CE69-426F-FDBB-6E2A62D1368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EAE7F3B1-D88D-C46F-6D37-77F6EAEA5A8C}"/>
              </a:ext>
            </a:extLst>
          </p:cNvPr>
          <p:cNvSpPr>
            <a:spLocks noGrp="1"/>
          </p:cNvSpPr>
          <p:nvPr>
            <p:ph type="subTitle" idx="1"/>
          </p:nvPr>
        </p:nvSpPr>
        <p:spPr>
          <a:xfrm>
            <a:off x="0" y="4244670"/>
            <a:ext cx="12192000" cy="1084405"/>
          </a:xfrm>
        </p:spPr>
        <p:txBody>
          <a:bodyPr>
            <a:normAutofit/>
          </a:bodyPr>
          <a:lstStyle/>
          <a:p>
            <a:r>
              <a:rPr lang="nb-NO" sz="3600" dirty="0">
                <a:solidFill>
                  <a:schemeClr val="bg1"/>
                </a:solidFill>
              </a:rPr>
              <a:t>Ketil </a:t>
            </a:r>
            <a:r>
              <a:rPr lang="nb-NO" sz="3600" dirty="0" err="1">
                <a:solidFill>
                  <a:schemeClr val="bg1"/>
                </a:solidFill>
              </a:rPr>
              <a:t>Dalos</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06E63841-4632-FBA8-D035-3099A246323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0" name="Tittel 1">
            <a:extLst>
              <a:ext uri="{FF2B5EF4-FFF2-40B4-BE49-F238E27FC236}">
                <a16:creationId xmlns:a16="http://schemas.microsoft.com/office/drawing/2014/main" id="{AD7AE6FC-DF6A-4981-76B1-095164D3581A}"/>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
        <p:nvSpPr>
          <p:cNvPr id="6" name="TekstSylinder 5">
            <a:extLst>
              <a:ext uri="{FF2B5EF4-FFF2-40B4-BE49-F238E27FC236}">
                <a16:creationId xmlns:a16="http://schemas.microsoft.com/office/drawing/2014/main" id="{F15B7C73-A8BE-D24D-90DF-FC1E342AFB3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B974C88-0476-5518-37BC-4DB263111547}"/>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 leder</a:t>
            </a:r>
          </a:p>
        </p:txBody>
      </p:sp>
    </p:spTree>
    <p:extLst>
      <p:ext uri="{BB962C8B-B14F-4D97-AF65-F5344CB8AC3E}">
        <p14:creationId xmlns:p14="http://schemas.microsoft.com/office/powerpoint/2010/main" val="206500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a:extLst>
              <a:ext uri="{FF2B5EF4-FFF2-40B4-BE49-F238E27FC236}">
                <a16:creationId xmlns:a16="http://schemas.microsoft.com/office/drawing/2014/main" id="{1A1575AF-D649-35D9-9DF4-629450E43574}"/>
              </a:ext>
            </a:extLst>
          </p:cNvPr>
          <p:cNvPicPr>
            <a:picLocks noChangeAspect="1"/>
          </p:cNvPicPr>
          <p:nvPr/>
        </p:nvPicPr>
        <p:blipFill>
          <a:blip r:embed="rId2">
            <a:alphaModFix amt="75000"/>
            <a:extLst>
              <a:ext uri="{28A0092B-C50C-407E-A947-70E740481C1C}">
                <a14:useLocalDpi xmlns:a14="http://schemas.microsoft.com/office/drawing/2010/main" val="0"/>
              </a:ext>
            </a:extLst>
          </a:blip>
          <a:srcRect l="2247" r="13378"/>
          <a:stretch/>
        </p:blipFill>
        <p:spPr>
          <a:xfrm rot="5400000">
            <a:off x="-216175" y="528320"/>
            <a:ext cx="6526530" cy="5801360"/>
          </a:xfrm>
          <a:prstGeom prst="rect">
            <a:avLst/>
          </a:prstGeom>
        </p:spPr>
      </p:pic>
      <p:pic>
        <p:nvPicPr>
          <p:cNvPr id="6" name="Plassholder for bilde 5" descr="Et bilde som inneholder utendørs, vann, maling&#10;&#10;KI-generert innhold kan være feil.">
            <a:extLst>
              <a:ext uri="{FF2B5EF4-FFF2-40B4-BE49-F238E27FC236}">
                <a16:creationId xmlns:a16="http://schemas.microsoft.com/office/drawing/2014/main" id="{E11C8F45-FD55-36B7-D354-252FE390D3FB}"/>
              </a:ext>
            </a:extLst>
          </p:cNvPr>
          <p:cNvPicPr>
            <a:picLocks noGrp="1" noChangeAspect="1"/>
          </p:cNvPicPr>
          <p:nvPr>
            <p:ph type="pic" idx="1"/>
          </p:nvPr>
        </p:nvPicPr>
        <p:blipFill>
          <a:blip r:embed="rId3">
            <a:alphaModFix amt="75000"/>
            <a:extLst>
              <a:ext uri="{28A0092B-C50C-407E-A947-70E740481C1C}">
                <a14:useLocalDpi xmlns:a14="http://schemas.microsoft.com/office/drawing/2010/main" val="0"/>
              </a:ext>
            </a:extLst>
          </a:blip>
          <a:srcRect r="15625"/>
          <a:stretch/>
        </p:blipFill>
        <p:spPr>
          <a:xfrm rot="5400000">
            <a:off x="5805094" y="528320"/>
            <a:ext cx="6526532" cy="5801362"/>
          </a:xfrm>
          <a:prstGeom prst="rect">
            <a:avLst/>
          </a:prstGeom>
        </p:spPr>
      </p:pic>
      <p:sp>
        <p:nvSpPr>
          <p:cNvPr id="2" name="Tittel 1">
            <a:extLst>
              <a:ext uri="{FF2B5EF4-FFF2-40B4-BE49-F238E27FC236}">
                <a16:creationId xmlns:a16="http://schemas.microsoft.com/office/drawing/2014/main" id="{BA46BCD1-3EF1-CCA9-6EC8-141425F2C5E2}"/>
              </a:ext>
            </a:extLst>
          </p:cNvPr>
          <p:cNvSpPr>
            <a:spLocks noGrp="1"/>
          </p:cNvSpPr>
          <p:nvPr>
            <p:ph type="title"/>
          </p:nvPr>
        </p:nvSpPr>
        <p:spPr>
          <a:xfrm>
            <a:off x="838200" y="553689"/>
            <a:ext cx="10515600" cy="5571899"/>
          </a:xfrm>
        </p:spPr>
        <p:txBody>
          <a:bodyPr vert="horz" lIns="91440" tIns="45720" rIns="91440" bIns="45720" rtlCol="0" anchor="ctr">
            <a:normAutofit/>
          </a:bodyPr>
          <a:lstStyle/>
          <a:p>
            <a:pPr algn="ctr"/>
            <a:r>
              <a:rPr lang="en-US" sz="5200" kern="1200" dirty="0">
                <a:solidFill>
                  <a:srgbClr val="FFFFFF"/>
                </a:solidFill>
                <a:highlight>
                  <a:srgbClr val="008000"/>
                </a:highlight>
                <a:latin typeface="+mj-lt"/>
                <a:ea typeface="+mj-ea"/>
                <a:cs typeface="+mj-cs"/>
              </a:rPr>
              <a:t>FISKEUTVALGET</a:t>
            </a:r>
          </a:p>
        </p:txBody>
      </p:sp>
    </p:spTree>
    <p:extLst>
      <p:ext uri="{BB962C8B-B14F-4D97-AF65-F5344CB8AC3E}">
        <p14:creationId xmlns:p14="http://schemas.microsoft.com/office/powerpoint/2010/main" val="365036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F9878E-E58B-0CDA-E0F4-8E414ADD66F3}"/>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A3BBE38-8B95-9336-0E90-CBF68CDD3399}"/>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A1F45BF-4E9D-C761-AD26-28535C5CE25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pic>
        <p:nvPicPr>
          <p:cNvPr id="5" name="Bilde 4" descr="Et bilde som inneholder emblem, symbol, logo, Varemerke&#10;&#10;KI-generert innhold kan være feil.">
            <a:extLst>
              <a:ext uri="{FF2B5EF4-FFF2-40B4-BE49-F238E27FC236}">
                <a16:creationId xmlns:a16="http://schemas.microsoft.com/office/drawing/2014/main" id="{4166AADB-448D-E7B8-5973-BF0D44E61B87}"/>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Undertittel 8">
            <a:extLst>
              <a:ext uri="{FF2B5EF4-FFF2-40B4-BE49-F238E27FC236}">
                <a16:creationId xmlns:a16="http://schemas.microsoft.com/office/drawing/2014/main" id="{55E743B8-CB91-6AF3-81F2-2A323D9D8857}"/>
              </a:ext>
            </a:extLst>
          </p:cNvPr>
          <p:cNvSpPr>
            <a:spLocks noGrp="1"/>
          </p:cNvSpPr>
          <p:nvPr>
            <p:ph type="subTitle" idx="1"/>
          </p:nvPr>
        </p:nvSpPr>
        <p:spPr/>
        <p:txBody>
          <a:bodyPr/>
          <a:lstStyle/>
          <a:p>
            <a:endParaRPr lang="nb-NO"/>
          </a:p>
        </p:txBody>
      </p:sp>
      <p:sp>
        <p:nvSpPr>
          <p:cNvPr id="11" name="Tittel 1">
            <a:extLst>
              <a:ext uri="{FF2B5EF4-FFF2-40B4-BE49-F238E27FC236}">
                <a16:creationId xmlns:a16="http://schemas.microsoft.com/office/drawing/2014/main" id="{66ABAA4E-5261-06D9-29BC-65B2A2CA427A}"/>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29472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07631C-EEA3-196A-FAEF-E602B88078D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7D75B20-9B4E-4024-7B19-6CC8A81890C5}"/>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1D0393-1216-23BB-1AC7-D7F9410A1C9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sp>
        <p:nvSpPr>
          <p:cNvPr id="3" name="Undertittel 2">
            <a:extLst>
              <a:ext uri="{FF2B5EF4-FFF2-40B4-BE49-F238E27FC236}">
                <a16:creationId xmlns:a16="http://schemas.microsoft.com/office/drawing/2014/main" id="{86D6DD8D-10F0-FF27-7153-D7589E5847D0}"/>
              </a:ext>
            </a:extLst>
          </p:cNvPr>
          <p:cNvSpPr>
            <a:spLocks noGrp="1"/>
          </p:cNvSpPr>
          <p:nvPr>
            <p:ph type="subTitle" idx="1"/>
          </p:nvPr>
        </p:nvSpPr>
        <p:spPr>
          <a:xfrm>
            <a:off x="0" y="4244671"/>
            <a:ext cx="12192000" cy="2053022"/>
          </a:xfrm>
        </p:spPr>
        <p:txBody>
          <a:bodyPr>
            <a:normAutofit/>
          </a:bodyPr>
          <a:lstStyle/>
          <a:p>
            <a:r>
              <a:rPr lang="nb-NO" sz="3600" dirty="0" err="1">
                <a:solidFill>
                  <a:schemeClr val="bg1"/>
                </a:solidFill>
              </a:rPr>
              <a:t>Fiton</a:t>
            </a:r>
            <a:r>
              <a:rPr lang="nb-NO" sz="3600" dirty="0">
                <a:solidFill>
                  <a:schemeClr val="bg1"/>
                </a:solidFill>
              </a:rPr>
              <a:t> </a:t>
            </a:r>
            <a:r>
              <a:rPr lang="nb-NO" sz="3600" dirty="0" err="1">
                <a:solidFill>
                  <a:schemeClr val="bg1"/>
                </a:solidFill>
              </a:rPr>
              <a:t>Ademi</a:t>
            </a:r>
            <a:endParaRPr lang="nb-NO" sz="3600" dirty="0">
              <a:solidFill>
                <a:schemeClr val="bg1"/>
              </a:solidFill>
            </a:endParaRPr>
          </a:p>
          <a:p>
            <a:r>
              <a:rPr lang="nb-NO" sz="3600" dirty="0">
                <a:solidFill>
                  <a:schemeClr val="bg1"/>
                </a:solidFill>
              </a:rPr>
              <a:t>Lena Anita Carlsson Lystad</a:t>
            </a:r>
          </a:p>
        </p:txBody>
      </p:sp>
      <p:pic>
        <p:nvPicPr>
          <p:cNvPr id="5" name="Bilde 4" descr="Et bilde som inneholder emblem, symbol, logo, Varemerke&#10;&#10;KI-generert innhold kan være feil.">
            <a:extLst>
              <a:ext uri="{FF2B5EF4-FFF2-40B4-BE49-F238E27FC236}">
                <a16:creationId xmlns:a16="http://schemas.microsoft.com/office/drawing/2014/main" id="{4F51CC5A-8757-1F6E-CC91-954CBF778106}"/>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780BCACD-7C76-1CEB-29CD-BB02BC8CC6E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4680702-CDF2-966E-4FA7-F49EAD0BBB35}"/>
              </a:ext>
            </a:extLst>
          </p:cNvPr>
          <p:cNvSpPr txBox="1"/>
          <p:nvPr/>
        </p:nvSpPr>
        <p:spPr>
          <a:xfrm>
            <a:off x="4690431" y="5386940"/>
            <a:ext cx="2811137" cy="523220"/>
          </a:xfrm>
          <a:prstGeom prst="rect">
            <a:avLst/>
          </a:prstGeom>
          <a:noFill/>
        </p:spPr>
        <p:txBody>
          <a:bodyPr wrap="square" rtlCol="0">
            <a:spAutoFit/>
          </a:bodyPr>
          <a:lstStyle/>
          <a:p>
            <a:pPr algn="ctr"/>
            <a:r>
              <a:rPr lang="nb-NO" sz="2800" dirty="0">
                <a:solidFill>
                  <a:srgbClr val="EA7131"/>
                </a:solidFill>
              </a:rPr>
              <a:t>Utgår</a:t>
            </a:r>
          </a:p>
        </p:txBody>
      </p:sp>
      <p:sp>
        <p:nvSpPr>
          <p:cNvPr id="9" name="Tittel 1">
            <a:extLst>
              <a:ext uri="{FF2B5EF4-FFF2-40B4-BE49-F238E27FC236}">
                <a16:creationId xmlns:a16="http://schemas.microsoft.com/office/drawing/2014/main" id="{A78E2DB7-8F9F-56A5-F6CA-4F1721F923B5}"/>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7366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4C7AAFF-249A-64B5-F238-DD94BDD5A911}"/>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70B845D-6D93-FA04-0AF0-A2D86343B170}"/>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2AE6D2C-4404-FA21-72B3-3AC50BB9E38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B2216591-CB8A-E5DA-B084-DCD429CB0896}"/>
              </a:ext>
            </a:extLst>
          </p:cNvPr>
          <p:cNvSpPr>
            <a:spLocks noGrp="1"/>
          </p:cNvSpPr>
          <p:nvPr>
            <p:ph type="subTitle" idx="1"/>
          </p:nvPr>
        </p:nvSpPr>
        <p:spPr>
          <a:xfrm>
            <a:off x="0" y="4244671"/>
            <a:ext cx="12192000" cy="2053022"/>
          </a:xfrm>
        </p:spPr>
        <p:txBody>
          <a:bodyPr>
            <a:normAutofit/>
          </a:bodyPr>
          <a:lstStyle/>
          <a:p>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63C329ED-B4F3-5F94-9A8E-79402800087E}"/>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614214C6-AC7E-15EA-8513-C5863FC52612}"/>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37534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9E0CD3-AF2C-3123-37BA-1E51A18F89D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B076257D-63C9-D4C6-A365-368B21E9DEEA}"/>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7B47DC4-00DB-5B4D-4055-6FE48C9B4A96}"/>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33BABFF-9253-299F-0530-2DD1A272F771}"/>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Eirik Tranaas Vannebo</a:t>
            </a:r>
          </a:p>
        </p:txBody>
      </p:sp>
      <p:pic>
        <p:nvPicPr>
          <p:cNvPr id="5" name="Bilde 4" descr="Et bilde som inneholder emblem, symbol, logo, Varemerke&#10;&#10;KI-generert innhold kan være feil.">
            <a:extLst>
              <a:ext uri="{FF2B5EF4-FFF2-40B4-BE49-F238E27FC236}">
                <a16:creationId xmlns:a16="http://schemas.microsoft.com/office/drawing/2014/main" id="{F66D0890-A7E2-74AE-9575-E120D570999A}"/>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D23CFA34-8787-1AC9-7786-A2E03CC06683}"/>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9" name="TekstSylinder 8">
            <a:extLst>
              <a:ext uri="{FF2B5EF4-FFF2-40B4-BE49-F238E27FC236}">
                <a16:creationId xmlns:a16="http://schemas.microsoft.com/office/drawing/2014/main" id="{FB3AE571-86AC-155E-B124-1195218A2824}"/>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11" name="Tittel 1">
            <a:extLst>
              <a:ext uri="{FF2B5EF4-FFF2-40B4-BE49-F238E27FC236}">
                <a16:creationId xmlns:a16="http://schemas.microsoft.com/office/drawing/2014/main" id="{2836B260-4602-0DAD-59EF-8A43DD0EEB93}"/>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40454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62CEC2-4A5A-2612-EB85-ED38D7A53DC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66A9242-094D-2A18-5689-8D78FCD00886}"/>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48D152C-66F3-E5F5-6144-E12DD778539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519FBC2E-1D56-C20D-16AF-840BBCC89A02}"/>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Håvard Hjelde</a:t>
            </a:r>
          </a:p>
        </p:txBody>
      </p:sp>
      <p:pic>
        <p:nvPicPr>
          <p:cNvPr id="5" name="Bilde 4" descr="Et bilde som inneholder emblem, symbol, logo, Varemerke&#10;&#10;KI-generert innhold kan være feil.">
            <a:extLst>
              <a:ext uri="{FF2B5EF4-FFF2-40B4-BE49-F238E27FC236}">
                <a16:creationId xmlns:a16="http://schemas.microsoft.com/office/drawing/2014/main" id="{58DBEBDB-33DB-9933-59CD-C4768723E0B3}"/>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F8E91D3B-C588-0FEC-3DD2-A1CB329A2D40}"/>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9" name="TekstSylinder 8">
            <a:extLst>
              <a:ext uri="{FF2B5EF4-FFF2-40B4-BE49-F238E27FC236}">
                <a16:creationId xmlns:a16="http://schemas.microsoft.com/office/drawing/2014/main" id="{B315EDDE-C915-F432-288B-C13D49E6E717}"/>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11" name="Tittel 1">
            <a:extLst>
              <a:ext uri="{FF2B5EF4-FFF2-40B4-BE49-F238E27FC236}">
                <a16:creationId xmlns:a16="http://schemas.microsoft.com/office/drawing/2014/main" id="{681E7216-2324-069D-5685-B3F8286E954A}"/>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244246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E0F2E5-B6BC-1B18-6C4E-CE83ED81618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91409DD-1C05-2892-E2E0-65BEB8C1F354}"/>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193102-85DC-EF92-7929-E3F61FF9D6D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C5515B23-FE32-A0E5-ED91-A85B910C6ACE}"/>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Dagfinn Krog</a:t>
            </a:r>
          </a:p>
        </p:txBody>
      </p:sp>
      <p:pic>
        <p:nvPicPr>
          <p:cNvPr id="5" name="Bilde 4" descr="Et bilde som inneholder emblem, symbol, logo, Varemerke&#10;&#10;KI-generert innhold kan være feil.">
            <a:extLst>
              <a:ext uri="{FF2B5EF4-FFF2-40B4-BE49-F238E27FC236}">
                <a16:creationId xmlns:a16="http://schemas.microsoft.com/office/drawing/2014/main" id="{B0876EFB-5A85-7309-6A3E-53E3EB651E38}"/>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E6C8A13E-A0FF-C8D6-D0A3-56445BD5156D}"/>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9" name="TekstSylinder 8">
            <a:extLst>
              <a:ext uri="{FF2B5EF4-FFF2-40B4-BE49-F238E27FC236}">
                <a16:creationId xmlns:a16="http://schemas.microsoft.com/office/drawing/2014/main" id="{4EF97866-A0E8-DC59-A29F-D796B23DA329}"/>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11" name="Tittel 1">
            <a:extLst>
              <a:ext uri="{FF2B5EF4-FFF2-40B4-BE49-F238E27FC236}">
                <a16:creationId xmlns:a16="http://schemas.microsoft.com/office/drawing/2014/main" id="{CEDE89BB-4F6C-1DCB-8412-758ACA19794E}"/>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22465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C070FD-E335-1763-D010-95606D14573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E769B3A-6D87-15EC-D545-A653DA8A5B03}"/>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A764720-8DA1-FBBC-DEA5-9399796BD6A7}"/>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8CB8A89E-DF54-35BE-4A5F-8F00E13318F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Gisle Riset</a:t>
            </a:r>
          </a:p>
        </p:txBody>
      </p:sp>
      <p:pic>
        <p:nvPicPr>
          <p:cNvPr id="5" name="Bilde 4" descr="Et bilde som inneholder emblem, symbol, logo, Varemerke&#10;&#10;KI-generert innhold kan være feil.">
            <a:extLst>
              <a:ext uri="{FF2B5EF4-FFF2-40B4-BE49-F238E27FC236}">
                <a16:creationId xmlns:a16="http://schemas.microsoft.com/office/drawing/2014/main" id="{8E332F99-5B51-0ECD-30A3-E66045DAA28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C3685381-6975-2217-9B14-38635CBE129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9" name="TekstSylinder 8">
            <a:extLst>
              <a:ext uri="{FF2B5EF4-FFF2-40B4-BE49-F238E27FC236}">
                <a16:creationId xmlns:a16="http://schemas.microsoft.com/office/drawing/2014/main" id="{89AF5440-CA9E-7C1F-A33D-DDA412B2BAD3}"/>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11" name="Tittel 1">
            <a:extLst>
              <a:ext uri="{FF2B5EF4-FFF2-40B4-BE49-F238E27FC236}">
                <a16:creationId xmlns:a16="http://schemas.microsoft.com/office/drawing/2014/main" id="{8E749FB4-A83D-129A-EEE0-4B0C8A426B45}"/>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121740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8DDB5A-03CE-D778-70F5-A36C277FB41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A3814D27-CF3E-04E3-313A-1FB077BF547B}"/>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D1E3B42-6562-18CB-4D78-CB3C72B4607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856FD4F-4975-68FF-18F3-0FF7D821DAB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Frode Aune</a:t>
            </a:r>
          </a:p>
        </p:txBody>
      </p:sp>
      <p:pic>
        <p:nvPicPr>
          <p:cNvPr id="5" name="Bilde 4" descr="Et bilde som inneholder emblem, symbol, logo, Varemerke&#10;&#10;KI-generert innhold kan være feil.">
            <a:extLst>
              <a:ext uri="{FF2B5EF4-FFF2-40B4-BE49-F238E27FC236}">
                <a16:creationId xmlns:a16="http://schemas.microsoft.com/office/drawing/2014/main" id="{3DE346D0-B83F-C7D2-40D8-7F76FD043E1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8EF7F71E-E312-9997-9628-AB30636F6F0C}"/>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385B285-D8E6-AB1C-19F5-551DF53CCE7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10" name="Tittel 1">
            <a:extLst>
              <a:ext uri="{FF2B5EF4-FFF2-40B4-BE49-F238E27FC236}">
                <a16:creationId xmlns:a16="http://schemas.microsoft.com/office/drawing/2014/main" id="{01009F5D-D4E6-7A74-E792-91C1C60070E4}"/>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39380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D766FB-8F88-F5B5-4DC2-C1D264F66BF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8E12C9C-A577-62CE-4412-DA1186F472EF}"/>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45F901B-09CE-0251-530F-F1DED7217A7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742AC07-70F1-DD69-1636-D9299389A48D}"/>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Kristian Lystad</a:t>
            </a:r>
          </a:p>
        </p:txBody>
      </p:sp>
      <p:pic>
        <p:nvPicPr>
          <p:cNvPr id="5" name="Bilde 4" descr="Et bilde som inneholder emblem, symbol, logo, Varemerke&#10;&#10;KI-generert innhold kan være feil.">
            <a:extLst>
              <a:ext uri="{FF2B5EF4-FFF2-40B4-BE49-F238E27FC236}">
                <a16:creationId xmlns:a16="http://schemas.microsoft.com/office/drawing/2014/main" id="{D73C9BF9-DEB1-EA55-27BF-248E1DCEB2F1}"/>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2E820012-F989-693D-EF72-EF939F090FC1}"/>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46D15FD-9D96-4BF0-519A-0032FF9A26AE}"/>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10" name="Tittel 1">
            <a:extLst>
              <a:ext uri="{FF2B5EF4-FFF2-40B4-BE49-F238E27FC236}">
                <a16:creationId xmlns:a16="http://schemas.microsoft.com/office/drawing/2014/main" id="{6D1F03E1-0BE1-A9DC-F77C-F872B8BB3AF6}"/>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Tree>
    <p:extLst>
      <p:ext uri="{BB962C8B-B14F-4D97-AF65-F5344CB8AC3E}">
        <p14:creationId xmlns:p14="http://schemas.microsoft.com/office/powerpoint/2010/main" val="389230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4BD035-507D-FA18-C6CC-E5FA3299999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439C0CF-ADED-2F6E-AD31-05F3C00DCD18}"/>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5880446-2BFD-2D10-AB82-7E115550D41A}"/>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517FD173-C494-1303-49C1-F4FA9A13433A}"/>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Arne Dahl</a:t>
            </a:r>
          </a:p>
        </p:txBody>
      </p:sp>
      <p:pic>
        <p:nvPicPr>
          <p:cNvPr id="5" name="Bilde 4" descr="Et bilde som inneholder emblem, symbol, logo, Varemerke&#10;&#10;KI-generert innhold kan være feil.">
            <a:extLst>
              <a:ext uri="{FF2B5EF4-FFF2-40B4-BE49-F238E27FC236}">
                <a16:creationId xmlns:a16="http://schemas.microsoft.com/office/drawing/2014/main" id="{EC0B1D13-FB93-0C35-B2C2-BF77594C9E8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9A7D28FE-26CA-A1E2-6E9D-BCD5C3BC97CB}"/>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
        <p:nvSpPr>
          <p:cNvPr id="7" name="TekstSylinder 6">
            <a:extLst>
              <a:ext uri="{FF2B5EF4-FFF2-40B4-BE49-F238E27FC236}">
                <a16:creationId xmlns:a16="http://schemas.microsoft.com/office/drawing/2014/main" id="{26E44E48-A07D-5D84-232A-9AAB7B706F7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C29D15A2-0978-23D8-6F03-E7313CB3172E}"/>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23594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8A979224-AE2E-F04D-1168-7A121E55CBA2}"/>
              </a:ext>
            </a:extLst>
          </p:cNvPr>
          <p:cNvSpPr>
            <a:spLocks noGrp="1"/>
          </p:cNvSpPr>
          <p:nvPr>
            <p:ph type="body" sz="half" idx="2"/>
          </p:nvPr>
        </p:nvSpPr>
        <p:spPr>
          <a:xfrm>
            <a:off x="199708" y="217170"/>
            <a:ext cx="11698922" cy="6492240"/>
          </a:xfrm>
        </p:spPr>
        <p:txBody>
          <a:bodyPr>
            <a:normAutofit fontScale="92500" lnSpcReduction="10000"/>
          </a:bodyPr>
          <a:lstStyle/>
          <a:p>
            <a:r>
              <a:rPr lang="nb-NO" sz="2000" dirty="0">
                <a:solidFill>
                  <a:schemeClr val="bg1"/>
                </a:solidFill>
                <a:latin typeface="Arial" panose="020B0604020202020204" pitchFamily="34" charset="0"/>
                <a:cs typeface="Arial" panose="020B0604020202020204" pitchFamily="34" charset="0"/>
              </a:rPr>
              <a:t>Vi var veldig spent på årets sesong og hvordan den skulle bli. Under de vanlige dugnadene våre hadde vi observert flere store lakser.</a:t>
            </a:r>
          </a:p>
          <a:p>
            <a:r>
              <a:rPr lang="nb-NO" sz="2000" dirty="0">
                <a:solidFill>
                  <a:schemeClr val="bg1"/>
                </a:solidFill>
                <a:latin typeface="Arial" panose="020B0604020202020204" pitchFamily="34" charset="0"/>
                <a:cs typeface="Arial" panose="020B0604020202020204" pitchFamily="34" charset="0"/>
              </a:rPr>
              <a:t>Vi inviterte til lakseåpning på </a:t>
            </a:r>
            <a:r>
              <a:rPr lang="nb-NO" sz="2000" dirty="0" err="1">
                <a:solidFill>
                  <a:schemeClr val="bg1"/>
                </a:solidFill>
                <a:latin typeface="Arial" panose="020B0604020202020204" pitchFamily="34" charset="0"/>
                <a:cs typeface="Arial" panose="020B0604020202020204" pitchFamily="34" charset="0"/>
              </a:rPr>
              <a:t>Bagøya</a:t>
            </a:r>
            <a:r>
              <a:rPr lang="nb-NO" sz="2000" dirty="0">
                <a:solidFill>
                  <a:schemeClr val="bg1"/>
                </a:solidFill>
                <a:latin typeface="Arial" panose="020B0604020202020204" pitchFamily="34" charset="0"/>
                <a:cs typeface="Arial" panose="020B0604020202020204" pitchFamily="34" charset="0"/>
              </a:rPr>
              <a:t> med grilling og litt skrøner….</a:t>
            </a:r>
          </a:p>
          <a:p>
            <a:r>
              <a:rPr lang="nb-NO" sz="2000" dirty="0">
                <a:solidFill>
                  <a:schemeClr val="bg1"/>
                </a:solidFill>
                <a:latin typeface="Arial" panose="020B0604020202020204" pitchFamily="34" charset="0"/>
                <a:cs typeface="Arial" panose="020B0604020202020204" pitchFamily="34" charset="0"/>
              </a:rPr>
              <a:t>Vi hadde planlagt aktiviteter som introfiske og fiske for innvandrere. Vi rakk å gjennomføre introfiske med 6 deltagere, men fiske ble stoppet </a:t>
            </a:r>
          </a:p>
          <a:p>
            <a:r>
              <a:rPr lang="nb-NO" sz="2000" dirty="0">
                <a:solidFill>
                  <a:schemeClr val="bg1"/>
                </a:solidFill>
                <a:latin typeface="Arial" panose="020B0604020202020204" pitchFamily="34" charset="0"/>
                <a:cs typeface="Arial" panose="020B0604020202020204" pitchFamily="34" charset="0"/>
              </a:rPr>
              <a:t>før fiske for innvandrere ble gjennomført. </a:t>
            </a:r>
          </a:p>
          <a:p>
            <a:r>
              <a:rPr lang="nb-NO" sz="2000" dirty="0" err="1">
                <a:solidFill>
                  <a:schemeClr val="bg1"/>
                </a:solidFill>
                <a:latin typeface="Arial" panose="020B0604020202020204" pitchFamily="34" charset="0"/>
                <a:cs typeface="Arial" panose="020B0604020202020204" pitchFamily="34" charset="0"/>
              </a:rPr>
              <a:t>Elveierlaget</a:t>
            </a:r>
            <a:r>
              <a:rPr lang="nb-NO" sz="2000" dirty="0">
                <a:solidFill>
                  <a:schemeClr val="bg1"/>
                </a:solidFill>
                <a:latin typeface="Arial" panose="020B0604020202020204" pitchFamily="34" charset="0"/>
                <a:cs typeface="Arial" panose="020B0604020202020204" pitchFamily="34" charset="0"/>
              </a:rPr>
              <a:t> stengte elva natt til 23/6-2024. Gaula ble ikke gjenåpnet mere i sesongen 2024. </a:t>
            </a:r>
          </a:p>
          <a:p>
            <a:r>
              <a:rPr lang="nb-NO" sz="2000" dirty="0">
                <a:solidFill>
                  <a:schemeClr val="bg1"/>
                </a:solidFill>
                <a:latin typeface="Arial" panose="020B0604020202020204" pitchFamily="34" charset="0"/>
                <a:cs typeface="Arial" panose="020B0604020202020204" pitchFamily="34" charset="0"/>
              </a:rPr>
              <a:t>Fangst i Gaula på våre vald ble 34 fisk fanget, herav flere sjøørreten som ble satt tilbake I elva. </a:t>
            </a:r>
          </a:p>
          <a:p>
            <a:r>
              <a:rPr lang="nb-NO" sz="2000" dirty="0">
                <a:solidFill>
                  <a:schemeClr val="bg1"/>
                </a:solidFill>
                <a:latin typeface="Arial" panose="020B0604020202020204" pitchFamily="34" charset="0"/>
                <a:cs typeface="Arial" panose="020B0604020202020204" pitchFamily="34" charset="0"/>
              </a:rPr>
              <a:t>Mest fisk ble tatt på Lena, med 19 stk. Det valdet hadde også den største laksen på våre vald. 13, 3 kg</a:t>
            </a:r>
          </a:p>
          <a:p>
            <a:endParaRPr lang="nb-NO" sz="2000" dirty="0">
              <a:solidFill>
                <a:schemeClr val="bg1"/>
              </a:solidFill>
              <a:latin typeface="Arial" panose="020B0604020202020204" pitchFamily="34" charset="0"/>
              <a:cs typeface="Arial" panose="020B0604020202020204" pitchFamily="34" charset="0"/>
            </a:endParaRPr>
          </a:p>
          <a:p>
            <a:r>
              <a:rPr lang="nb-NO" sz="2000" dirty="0">
                <a:solidFill>
                  <a:schemeClr val="bg1"/>
                </a:solidFill>
                <a:latin typeface="Arial" panose="020B0604020202020204" pitchFamily="34" charset="0"/>
                <a:cs typeface="Arial" panose="020B0604020202020204" pitchFamily="34" charset="0"/>
              </a:rPr>
              <a:t>Båten på </a:t>
            </a:r>
            <a:r>
              <a:rPr lang="nb-NO" sz="2000" dirty="0" err="1">
                <a:solidFill>
                  <a:schemeClr val="bg1"/>
                </a:solidFill>
                <a:latin typeface="Arial" panose="020B0604020202020204" pitchFamily="34" charset="0"/>
                <a:cs typeface="Arial" panose="020B0604020202020204" pitchFamily="34" charset="0"/>
              </a:rPr>
              <a:t>Sjeggstadvannet</a:t>
            </a:r>
            <a:r>
              <a:rPr lang="nb-NO" sz="2000" dirty="0">
                <a:solidFill>
                  <a:schemeClr val="bg1"/>
                </a:solidFill>
                <a:latin typeface="Arial" panose="020B0604020202020204" pitchFamily="34" charset="0"/>
                <a:cs typeface="Arial" panose="020B0604020202020204" pitchFamily="34" charset="0"/>
              </a:rPr>
              <a:t> ble lånt ut 32 dager. Bra!</a:t>
            </a:r>
          </a:p>
          <a:p>
            <a:endParaRPr lang="nb-NO" dirty="0">
              <a:solidFill>
                <a:schemeClr val="bg1"/>
              </a:solidFill>
              <a:latin typeface="Arial" panose="020B0604020202020204" pitchFamily="34" charset="0"/>
              <a:cs typeface="Arial" panose="020B0604020202020204" pitchFamily="34" charset="0"/>
            </a:endParaRPr>
          </a:p>
          <a:p>
            <a:r>
              <a:rPr lang="nb-NO" sz="2200" dirty="0">
                <a:solidFill>
                  <a:schemeClr val="bg1"/>
                </a:solidFill>
                <a:latin typeface="Arial" panose="020B0604020202020204" pitchFamily="34" charset="0"/>
                <a:cs typeface="Arial" panose="020B0604020202020204" pitchFamily="34" charset="0"/>
              </a:rPr>
              <a:t>Fiskeutvalget stilte med personell på åpen dag på Øya. Vi svarte på </a:t>
            </a:r>
          </a:p>
          <a:p>
            <a:r>
              <a:rPr lang="nb-NO" sz="2200" dirty="0">
                <a:solidFill>
                  <a:schemeClr val="bg1"/>
                </a:solidFill>
                <a:latin typeface="Arial" panose="020B0604020202020204" pitchFamily="34" charset="0"/>
                <a:cs typeface="Arial" panose="020B0604020202020204" pitchFamily="34" charset="0"/>
              </a:rPr>
              <a:t>spørsmål, å passet på at </a:t>
            </a:r>
            <a:r>
              <a:rPr lang="nb-NO" sz="2200" dirty="0" err="1">
                <a:solidFill>
                  <a:schemeClr val="bg1"/>
                </a:solidFill>
                <a:latin typeface="Arial" panose="020B0604020202020204" pitchFamily="34" charset="0"/>
                <a:cs typeface="Arial" panose="020B0604020202020204" pitchFamily="34" charset="0"/>
              </a:rPr>
              <a:t>ongan</a:t>
            </a:r>
            <a:r>
              <a:rPr lang="nb-NO" sz="2200" dirty="0">
                <a:solidFill>
                  <a:schemeClr val="bg1"/>
                </a:solidFill>
                <a:latin typeface="Arial" panose="020B0604020202020204" pitchFamily="34" charset="0"/>
                <a:cs typeface="Arial" panose="020B0604020202020204" pitchFamily="34" charset="0"/>
              </a:rPr>
              <a:t> fikk i seg nok sukker i form av </a:t>
            </a:r>
          </a:p>
          <a:p>
            <a:r>
              <a:rPr lang="nb-NO" sz="2200" dirty="0" err="1">
                <a:solidFill>
                  <a:schemeClr val="bg1"/>
                </a:solidFill>
                <a:latin typeface="Arial" panose="020B0604020202020204" pitchFamily="34" charset="0"/>
                <a:cs typeface="Arial" panose="020B0604020202020204" pitchFamily="34" charset="0"/>
              </a:rPr>
              <a:t>barselomsorg,seigmenn</a:t>
            </a:r>
            <a:r>
              <a:rPr lang="nb-NO" sz="2200" dirty="0">
                <a:solidFill>
                  <a:schemeClr val="bg1"/>
                </a:solidFill>
                <a:latin typeface="Arial" panose="020B0604020202020204" pitchFamily="34" charset="0"/>
                <a:cs typeface="Arial" panose="020B0604020202020204" pitchFamily="34" charset="0"/>
              </a:rPr>
              <a:t>/damer og </a:t>
            </a:r>
            <a:r>
              <a:rPr lang="nb-NO" sz="2200" dirty="0" err="1">
                <a:solidFill>
                  <a:schemeClr val="bg1"/>
                </a:solidFill>
                <a:latin typeface="Arial" panose="020B0604020202020204" pitchFamily="34" charset="0"/>
                <a:cs typeface="Arial" panose="020B0604020202020204" pitchFamily="34" charset="0"/>
              </a:rPr>
              <a:t>marshmellows</a:t>
            </a:r>
            <a:r>
              <a:rPr lang="nb-NO" sz="2200" dirty="0">
                <a:solidFill>
                  <a:schemeClr val="bg1"/>
                </a:solidFill>
                <a:latin typeface="Arial" panose="020B0604020202020204" pitchFamily="34" charset="0"/>
                <a:cs typeface="Arial" panose="020B0604020202020204" pitchFamily="34" charset="0"/>
              </a:rPr>
              <a:t> grilla på bålet.	</a:t>
            </a:r>
            <a:r>
              <a:rPr lang="nb-NO" dirty="0">
                <a:solidFill>
                  <a:schemeClr val="bg1"/>
                </a:solidFill>
                <a:latin typeface="Arial" panose="020B0604020202020204" pitchFamily="34" charset="0"/>
                <a:cs typeface="Arial" panose="020B0604020202020204" pitchFamily="34" charset="0"/>
              </a:rPr>
              <a:t>	</a:t>
            </a:r>
            <a:r>
              <a:rPr lang="nb-NO" sz="1700" b="1" dirty="0">
                <a:solidFill>
                  <a:schemeClr val="bg1"/>
                </a:solidFill>
                <a:latin typeface="Arial" panose="020B0604020202020204" pitchFamily="34" charset="0"/>
                <a:cs typeface="Arial" panose="020B0604020202020204" pitchFamily="34" charset="0"/>
              </a:rPr>
              <a:t>Fiskeutvalget har bestått av:</a:t>
            </a:r>
          </a:p>
          <a:p>
            <a:r>
              <a:rPr lang="nb-NO" sz="1700" dirty="0">
                <a:solidFill>
                  <a:schemeClr val="bg1"/>
                </a:solidFill>
                <a:latin typeface="Arial" panose="020B0604020202020204" pitchFamily="34" charset="0"/>
                <a:cs typeface="Arial" panose="020B0604020202020204" pitchFamily="34" charset="0"/>
              </a:rPr>
              <a:t>									Rune </a:t>
            </a:r>
            <a:r>
              <a:rPr lang="nb-NO" sz="1700" dirty="0" err="1">
                <a:solidFill>
                  <a:schemeClr val="bg1"/>
                </a:solidFill>
                <a:latin typeface="Arial" panose="020B0604020202020204" pitchFamily="34" charset="0"/>
                <a:cs typeface="Arial" panose="020B0604020202020204" pitchFamily="34" charset="0"/>
              </a:rPr>
              <a:t>Stokkaunet</a:t>
            </a:r>
            <a:r>
              <a:rPr lang="nb-NO" sz="1700" dirty="0">
                <a:solidFill>
                  <a:schemeClr val="bg1"/>
                </a:solidFill>
                <a:latin typeface="Arial" panose="020B0604020202020204" pitchFamily="34" charset="0"/>
                <a:cs typeface="Arial" panose="020B0604020202020204" pitchFamily="34" charset="0"/>
              </a:rPr>
              <a:t>, Rune Larsen </a:t>
            </a:r>
          </a:p>
          <a:p>
            <a:r>
              <a:rPr lang="nb-NO" sz="1700" dirty="0">
                <a:solidFill>
                  <a:schemeClr val="bg1"/>
                </a:solidFill>
                <a:latin typeface="Arial" panose="020B0604020202020204" pitchFamily="34" charset="0"/>
                <a:cs typeface="Arial" panose="020B0604020202020204" pitchFamily="34" charset="0"/>
              </a:rPr>
              <a:t>									Øivind Schei, Espen Dueskar</a:t>
            </a:r>
          </a:p>
          <a:p>
            <a:r>
              <a:rPr lang="nb-NO" sz="1700" dirty="0">
                <a:solidFill>
                  <a:schemeClr val="bg1"/>
                </a:solidFill>
                <a:latin typeface="Arial" panose="020B0604020202020204" pitchFamily="34" charset="0"/>
                <a:cs typeface="Arial" panose="020B0604020202020204" pitchFamily="34" charset="0"/>
              </a:rPr>
              <a:t>									Håvard Myhren, Philip Stenvold og</a:t>
            </a:r>
          </a:p>
          <a:p>
            <a:r>
              <a:rPr lang="nb-NO" sz="1700" dirty="0">
                <a:solidFill>
                  <a:schemeClr val="bg1"/>
                </a:solidFill>
                <a:latin typeface="Arial" panose="020B0604020202020204" pitchFamily="34" charset="0"/>
                <a:cs typeface="Arial" panose="020B0604020202020204" pitchFamily="34" charset="0"/>
              </a:rPr>
              <a:t>									leder Roger Lund</a:t>
            </a:r>
          </a:p>
        </p:txBody>
      </p:sp>
    </p:spTree>
    <p:extLst>
      <p:ext uri="{BB962C8B-B14F-4D97-AF65-F5344CB8AC3E}">
        <p14:creationId xmlns:p14="http://schemas.microsoft.com/office/powerpoint/2010/main" val="44841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BFD688-31C5-5313-EA8F-F91383363971}"/>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7BA5901-FC1B-57C8-2EBA-A4E62C46A59D}"/>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7645C6B-22D0-5295-B783-8AAB007EBB5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850F8467-5BA8-59D7-0E9A-4EE1BEECCF4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Irene Gellein</a:t>
            </a:r>
          </a:p>
        </p:txBody>
      </p:sp>
      <p:pic>
        <p:nvPicPr>
          <p:cNvPr id="5" name="Bilde 4" descr="Et bilde som inneholder emblem, symbol, logo, Varemerke&#10;&#10;KI-generert innhold kan være feil.">
            <a:extLst>
              <a:ext uri="{FF2B5EF4-FFF2-40B4-BE49-F238E27FC236}">
                <a16:creationId xmlns:a16="http://schemas.microsoft.com/office/drawing/2014/main" id="{20F2B94E-1055-A81A-4D98-DC3CE809527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D11AC530-51CB-9684-0BCB-30FF7E8487A6}"/>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
        <p:nvSpPr>
          <p:cNvPr id="7" name="TekstSylinder 6">
            <a:extLst>
              <a:ext uri="{FF2B5EF4-FFF2-40B4-BE49-F238E27FC236}">
                <a16:creationId xmlns:a16="http://schemas.microsoft.com/office/drawing/2014/main" id="{97F168B7-B9D5-7C43-C592-52AA89DD8605}"/>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7F038F46-1F23-C7C4-DCE2-3E788B3390A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28304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FEAEAC-58B0-3798-744D-A56D1A7FD27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BDA237A5-B3E8-3249-89AC-158DA649E103}"/>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06F1D53-559C-DD9D-4E07-3EAEB48F28D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CE8825F1-6A9B-C73F-D546-3F61FF3AE5D2}"/>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Ingunn Aune</a:t>
            </a:r>
          </a:p>
        </p:txBody>
      </p:sp>
      <p:pic>
        <p:nvPicPr>
          <p:cNvPr id="5" name="Bilde 4" descr="Et bilde som inneholder emblem, symbol, logo, Varemerke&#10;&#10;KI-generert innhold kan være feil.">
            <a:extLst>
              <a:ext uri="{FF2B5EF4-FFF2-40B4-BE49-F238E27FC236}">
                <a16:creationId xmlns:a16="http://schemas.microsoft.com/office/drawing/2014/main" id="{3766D620-A377-3584-DFA9-5F0D36051D42}"/>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434B8466-4E42-60BA-8516-A16245E4AC84}"/>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
        <p:nvSpPr>
          <p:cNvPr id="7" name="TekstSylinder 6">
            <a:extLst>
              <a:ext uri="{FF2B5EF4-FFF2-40B4-BE49-F238E27FC236}">
                <a16:creationId xmlns:a16="http://schemas.microsoft.com/office/drawing/2014/main" id="{D6C42825-13B8-4779-1311-C5ACB3325955}"/>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D44A1026-A2F4-1EBA-978C-609858AA3E16}"/>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46847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9C91F4-9D99-8B4E-26FA-DAA27794C47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B0E29336-BE12-0F45-B9D4-3B3988ECA9DB}"/>
              </a:ext>
            </a:extLst>
          </p:cNvPr>
          <p:cNvSpPr/>
          <p:nvPr/>
        </p:nvSpPr>
        <p:spPr>
          <a:xfrm>
            <a:off x="2144616" y="560307"/>
            <a:ext cx="10047384" cy="116778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4DCB688-F24B-1B98-23E7-69FC22271A80}"/>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2FF8A12-2546-6345-F9CD-65D64D006486}"/>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Alexander Nytrøen</a:t>
            </a:r>
          </a:p>
        </p:txBody>
      </p:sp>
      <p:pic>
        <p:nvPicPr>
          <p:cNvPr id="5" name="Bilde 4" descr="Et bilde som inneholder emblem, symbol, logo, Varemerke&#10;&#10;KI-generert innhold kan være feil.">
            <a:extLst>
              <a:ext uri="{FF2B5EF4-FFF2-40B4-BE49-F238E27FC236}">
                <a16:creationId xmlns:a16="http://schemas.microsoft.com/office/drawing/2014/main" id="{5A94AF01-4299-53BA-33E6-24DC76056B31}"/>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68ED57F6-FF56-57A4-1427-3B75A1DCB342}"/>
              </a:ext>
            </a:extLst>
          </p:cNvPr>
          <p:cNvSpPr txBox="1">
            <a:spLocks/>
          </p:cNvSpPr>
          <p:nvPr/>
        </p:nvSpPr>
        <p:spPr>
          <a:xfrm>
            <a:off x="9485522" y="674012"/>
            <a:ext cx="2390661" cy="9888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JAKT</a:t>
            </a:r>
          </a:p>
        </p:txBody>
      </p:sp>
      <p:sp>
        <p:nvSpPr>
          <p:cNvPr id="7" name="TekstSylinder 6">
            <a:extLst>
              <a:ext uri="{FF2B5EF4-FFF2-40B4-BE49-F238E27FC236}">
                <a16:creationId xmlns:a16="http://schemas.microsoft.com/office/drawing/2014/main" id="{5BB8793D-2015-CAE9-A7EC-481C79C09FF1}"/>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F3F6892B-03B1-A682-49F9-8652FC652A6C}"/>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8318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3"/>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239071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CF0B07-5F89-619A-63CA-B5F3522CF87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C750C6A-BB60-BC24-9F37-EE9D31180636}"/>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F7ABF6B5-DC8B-C9D3-AF4B-B9E9C234644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1130C90F-B6CC-3E9C-C305-421EE5A28689}"/>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12" name="Undertittel 11">
            <a:extLst>
              <a:ext uri="{FF2B5EF4-FFF2-40B4-BE49-F238E27FC236}">
                <a16:creationId xmlns:a16="http://schemas.microsoft.com/office/drawing/2014/main" id="{0E678AC0-8E9C-2814-82B5-7C61D4C5F2B4}"/>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05759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E4C1A3-24C9-B5E9-7357-32DE7768D1F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44E10A2-5DF7-1103-2CDF-9985FAAF071A}"/>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251A09F-BADD-7698-4129-B0B2DF4AEB36}"/>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pic>
        <p:nvPicPr>
          <p:cNvPr id="5" name="Bilde 4" descr="Et bilde som inneholder emblem, symbol, logo, Varemerke&#10;&#10;KI-generert innhold kan være feil.">
            <a:extLst>
              <a:ext uri="{FF2B5EF4-FFF2-40B4-BE49-F238E27FC236}">
                <a16:creationId xmlns:a16="http://schemas.microsoft.com/office/drawing/2014/main" id="{54EE3199-F6A5-A794-F7DE-8A8200DFB0A7}"/>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7BB58A42-A57B-C8D1-4888-6DE1952BBF66}"/>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Tree>
    <p:extLst>
      <p:ext uri="{BB962C8B-B14F-4D97-AF65-F5344CB8AC3E}">
        <p14:creationId xmlns:p14="http://schemas.microsoft.com/office/powerpoint/2010/main" val="111700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73BBB2-D4B8-911C-E5BA-948ABD4AF36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8CB539C-DF3E-5056-D12D-346D187C3DB6}"/>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C7D1425-F797-CF2C-25E0-DA464475B54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sp>
        <p:nvSpPr>
          <p:cNvPr id="3" name="Undertittel 2">
            <a:extLst>
              <a:ext uri="{FF2B5EF4-FFF2-40B4-BE49-F238E27FC236}">
                <a16:creationId xmlns:a16="http://schemas.microsoft.com/office/drawing/2014/main" id="{F31F0F11-7AA7-9B3E-7E47-12723380AE4C}"/>
              </a:ext>
            </a:extLst>
          </p:cNvPr>
          <p:cNvSpPr>
            <a:spLocks noGrp="1"/>
          </p:cNvSpPr>
          <p:nvPr>
            <p:ph type="subTitle" idx="1"/>
          </p:nvPr>
        </p:nvSpPr>
        <p:spPr>
          <a:xfrm>
            <a:off x="1512607" y="4095861"/>
            <a:ext cx="4062852" cy="2053022"/>
          </a:xfrm>
        </p:spPr>
        <p:txBody>
          <a:bodyPr>
            <a:normAutofit/>
          </a:bodyPr>
          <a:lstStyle/>
          <a:p>
            <a:r>
              <a:rPr lang="nb-NO" sz="3600" dirty="0">
                <a:solidFill>
                  <a:schemeClr val="bg1"/>
                </a:solidFill>
              </a:rPr>
              <a:t>Anne Mette Rensvik</a:t>
            </a:r>
          </a:p>
          <a:p>
            <a:r>
              <a:rPr lang="nb-NO" sz="3600" dirty="0">
                <a:solidFill>
                  <a:schemeClr val="bg1"/>
                </a:solidFill>
              </a:rPr>
              <a:t>Ida </a:t>
            </a:r>
            <a:r>
              <a:rPr lang="nb-NO" sz="3600" dirty="0" err="1">
                <a:solidFill>
                  <a:schemeClr val="bg1"/>
                </a:solidFill>
              </a:rPr>
              <a:t>Barsøe</a:t>
            </a:r>
            <a:endParaRPr lang="nb-NO" sz="3600" dirty="0">
              <a:solidFill>
                <a:schemeClr val="bg1"/>
              </a:solidFill>
            </a:endParaRPr>
          </a:p>
          <a:p>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09737178-12A1-E180-F89A-099E00877A4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88AC4194-6B5F-9772-9B3F-E431BAF024E8}"/>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862F73C1-E5A9-54D0-9962-293BB366C01A}"/>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A357DB3B-22C9-BCF5-9914-9C4491E1B8EA}"/>
              </a:ext>
            </a:extLst>
          </p:cNvPr>
          <p:cNvSpPr txBox="1"/>
          <p:nvPr/>
        </p:nvSpPr>
        <p:spPr>
          <a:xfrm>
            <a:off x="4690431" y="5330091"/>
            <a:ext cx="2811137" cy="523220"/>
          </a:xfrm>
          <a:prstGeom prst="rect">
            <a:avLst/>
          </a:prstGeom>
          <a:noFill/>
        </p:spPr>
        <p:txBody>
          <a:bodyPr wrap="square" rtlCol="0">
            <a:spAutoFit/>
          </a:bodyPr>
          <a:lstStyle/>
          <a:p>
            <a:pPr algn="ctr"/>
            <a:r>
              <a:rPr lang="nb-NO" sz="2800" dirty="0">
                <a:solidFill>
                  <a:srgbClr val="EA7131"/>
                </a:solidFill>
              </a:rPr>
              <a:t>Utgår</a:t>
            </a:r>
          </a:p>
        </p:txBody>
      </p:sp>
      <p:sp>
        <p:nvSpPr>
          <p:cNvPr id="9" name="Undertittel 2">
            <a:extLst>
              <a:ext uri="{FF2B5EF4-FFF2-40B4-BE49-F238E27FC236}">
                <a16:creationId xmlns:a16="http://schemas.microsoft.com/office/drawing/2014/main" id="{EF0ECDE7-11A3-D49C-33F1-20CD76296DCB}"/>
              </a:ext>
            </a:extLst>
          </p:cNvPr>
          <p:cNvSpPr txBox="1">
            <a:spLocks/>
          </p:cNvSpPr>
          <p:nvPr/>
        </p:nvSpPr>
        <p:spPr>
          <a:xfrm>
            <a:off x="6203037" y="4095861"/>
            <a:ext cx="3802878" cy="20530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3600" dirty="0">
                <a:solidFill>
                  <a:schemeClr val="bg1"/>
                </a:solidFill>
              </a:rPr>
              <a:t>Kristian Lystad</a:t>
            </a:r>
          </a:p>
          <a:p>
            <a:r>
              <a:rPr lang="nb-NO" sz="3600" dirty="0">
                <a:solidFill>
                  <a:schemeClr val="bg1"/>
                </a:solidFill>
              </a:rPr>
              <a:t>Thomas Nergård</a:t>
            </a:r>
          </a:p>
          <a:p>
            <a:endParaRPr lang="nb-NO" sz="3600" dirty="0">
              <a:solidFill>
                <a:schemeClr val="bg1"/>
              </a:solidFill>
            </a:endParaRPr>
          </a:p>
          <a:p>
            <a:endParaRPr lang="nb-NO" sz="3600" dirty="0">
              <a:solidFill>
                <a:schemeClr val="bg1"/>
              </a:solidFill>
            </a:endParaRPr>
          </a:p>
        </p:txBody>
      </p:sp>
    </p:spTree>
    <p:extLst>
      <p:ext uri="{BB962C8B-B14F-4D97-AF65-F5344CB8AC3E}">
        <p14:creationId xmlns:p14="http://schemas.microsoft.com/office/powerpoint/2010/main" val="36895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2C8F38-9347-1DB7-F355-114651CAE1D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C2A05ED-CDAA-33A5-29A4-3E7ACD0CA535}"/>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47276F6-444D-7512-55D3-9D974C02341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CBD63DA3-A639-43FE-07D5-2D3A72066B6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356A986A-1937-B0F9-19DE-6D9BA61723A8}"/>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10" name="Undertittel 9">
            <a:extLst>
              <a:ext uri="{FF2B5EF4-FFF2-40B4-BE49-F238E27FC236}">
                <a16:creationId xmlns:a16="http://schemas.microsoft.com/office/drawing/2014/main" id="{42DB03B5-8078-7F6B-7074-186451A1F121}"/>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78221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FBD3C9-807C-5940-C55A-1E622A680226}"/>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3334101-C330-9655-999C-177ECA050D54}"/>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3BDB03F-EC0B-42B9-BD82-51AE60D1F3E6}"/>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E1533E4-C130-6523-CB3E-791D03B03878}"/>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Arild Sørlien</a:t>
            </a:r>
          </a:p>
        </p:txBody>
      </p:sp>
      <p:pic>
        <p:nvPicPr>
          <p:cNvPr id="5" name="Bilde 4" descr="Et bilde som inneholder emblem, symbol, logo, Varemerke&#10;&#10;KI-generert innhold kan være feil.">
            <a:extLst>
              <a:ext uri="{FF2B5EF4-FFF2-40B4-BE49-F238E27FC236}">
                <a16:creationId xmlns:a16="http://schemas.microsoft.com/office/drawing/2014/main" id="{98247B95-6C38-C4CD-C095-E094F01CB2E5}"/>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AD715AC3-8AF1-5D4F-9A4D-7943B4B8ABDB}"/>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DCC628D8-B6A8-85F1-6DC2-49BBDDCF3CF5}"/>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1973AC93-9D77-84B1-5D0E-6A6471C000F9}"/>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256789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E4BAAA-9AC8-19EC-1C34-A29C0F4A571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63467C5-AA30-9FEC-69E7-A3038057F54A}"/>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3154DAD-781B-2078-432A-6D18C0E41FE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57BD159C-9441-86E7-4441-34B51961432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Karl Henrik Karlsen</a:t>
            </a:r>
          </a:p>
        </p:txBody>
      </p:sp>
      <p:pic>
        <p:nvPicPr>
          <p:cNvPr id="5" name="Bilde 4" descr="Et bilde som inneholder emblem, symbol, logo, Varemerke&#10;&#10;KI-generert innhold kan være feil.">
            <a:extLst>
              <a:ext uri="{FF2B5EF4-FFF2-40B4-BE49-F238E27FC236}">
                <a16:creationId xmlns:a16="http://schemas.microsoft.com/office/drawing/2014/main" id="{5909E734-A386-28BF-6E63-49E60E47B41D}"/>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52B6CAC8-19CE-F05B-C039-A1F839988A81}"/>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E282061E-E8E2-EE98-84EB-D8B279661F94}"/>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594AB02F-7BF7-7A9A-B3C7-80F17A6DCE1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37686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1D457E-572F-89AA-46E2-B967B8B471B3}"/>
              </a:ext>
            </a:extLst>
          </p:cNvPr>
          <p:cNvSpPr>
            <a:spLocks noGrp="1"/>
          </p:cNvSpPr>
          <p:nvPr>
            <p:ph type="title"/>
          </p:nvPr>
        </p:nvSpPr>
        <p:spPr/>
        <p:txBody>
          <a:bodyPr/>
          <a:lstStyle/>
          <a:p>
            <a:r>
              <a:rPr lang="nb-NO" b="1" dirty="0">
                <a:solidFill>
                  <a:schemeClr val="accent6">
                    <a:lumMod val="60000"/>
                    <a:lumOff val="40000"/>
                  </a:schemeClr>
                </a:solidFill>
              </a:rPr>
              <a:t>HUNDEUTVALGET</a:t>
            </a:r>
            <a:r>
              <a:rPr lang="nb-NO" dirty="0">
                <a:solidFill>
                  <a:schemeClr val="accent6">
                    <a:lumMod val="60000"/>
                    <a:lumOff val="40000"/>
                  </a:schemeClr>
                </a:solidFill>
              </a:rPr>
              <a:t> </a:t>
            </a:r>
          </a:p>
        </p:txBody>
      </p:sp>
      <p:sp>
        <p:nvSpPr>
          <p:cNvPr id="3" name="TekstSylinder 2">
            <a:extLst>
              <a:ext uri="{FF2B5EF4-FFF2-40B4-BE49-F238E27FC236}">
                <a16:creationId xmlns:a16="http://schemas.microsoft.com/office/drawing/2014/main" id="{80BC3398-5A29-88BC-10A8-86A1E35B37CC}"/>
              </a:ext>
            </a:extLst>
          </p:cNvPr>
          <p:cNvSpPr txBox="1"/>
          <p:nvPr/>
        </p:nvSpPr>
        <p:spPr>
          <a:xfrm>
            <a:off x="421005" y="1574221"/>
            <a:ext cx="4263390" cy="2862322"/>
          </a:xfrm>
          <a:prstGeom prst="rect">
            <a:avLst/>
          </a:prstGeom>
          <a:noFill/>
        </p:spPr>
        <p:txBody>
          <a:bodyPr wrap="square" rtlCol="0">
            <a:spAutoFit/>
          </a:bodyPr>
          <a:lstStyle/>
          <a:p>
            <a:r>
              <a:rPr lang="nb-NO"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Hundeutvalget har gjennomført mesteparten av de planlagte aktivitetene. Unntaket var en runde aversjon og et sporkurs som ble avlyst grunnet manglende påmelding. Nytt av året var hundens dag som ble amputert av manglende annonsering. Vi prøver på nytt i 2025. Det ble avholdt 4 møter. Utvalget har bestått av 9 medlemmer</a:t>
            </a:r>
          </a:p>
          <a:p>
            <a:endParaRPr lang="nb-NO" dirty="0">
              <a:solidFill>
                <a:schemeClr val="bg1"/>
              </a:solidFill>
            </a:endParaRPr>
          </a:p>
        </p:txBody>
      </p:sp>
      <p:sp>
        <p:nvSpPr>
          <p:cNvPr id="4" name="TekstSylinder 3">
            <a:extLst>
              <a:ext uri="{FF2B5EF4-FFF2-40B4-BE49-F238E27FC236}">
                <a16:creationId xmlns:a16="http://schemas.microsoft.com/office/drawing/2014/main" id="{78AA62C8-E058-219F-0002-81036E8B0124}"/>
              </a:ext>
            </a:extLst>
          </p:cNvPr>
          <p:cNvSpPr txBox="1"/>
          <p:nvPr/>
        </p:nvSpPr>
        <p:spPr>
          <a:xfrm>
            <a:off x="421005" y="4436543"/>
            <a:ext cx="5897880" cy="2056332"/>
          </a:xfrm>
          <a:prstGeom prst="rect">
            <a:avLst/>
          </a:prstGeom>
          <a:noFill/>
        </p:spPr>
        <p:txBody>
          <a:bodyPr wrap="square" rtlCol="0">
            <a:spAutoFit/>
          </a:bodyPr>
          <a:lstStyle/>
          <a:p>
            <a:pPr>
              <a:lnSpc>
                <a:spcPct val="107000"/>
              </a:lnSpc>
              <a:spcAft>
                <a:spcPts val="800"/>
              </a:spcAft>
            </a:pPr>
            <a:r>
              <a:rPr lang="nb-NO"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Instruktørutdanning og utdanning dommere i 2024</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Arne - </a:t>
            </a:r>
            <a:r>
              <a:rPr lang="nb-NO" sz="1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Den </a:t>
            </a:r>
            <a:r>
              <a:rPr lang="nb-NO" sz="1800" i="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sporrene</a:t>
            </a:r>
            <a:r>
              <a:rPr lang="nb-NO" sz="1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hunden</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Lise – </a:t>
            </a:r>
            <a:r>
              <a:rPr lang="nb-NO" sz="1800" i="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Ettersøksdommer</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Håvard – </a:t>
            </a:r>
            <a:r>
              <a:rPr lang="nb-NO" sz="1800" i="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Ettersøksinstruktør</a:t>
            </a: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og </a:t>
            </a:r>
            <a:r>
              <a:rPr lang="nb-NO" sz="1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Aversjons instruktør</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Bendik – </a:t>
            </a:r>
            <a:r>
              <a:rPr lang="nb-NO" sz="1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Grunnkurs hund</a:t>
            </a: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og </a:t>
            </a:r>
            <a:r>
              <a:rPr lang="nb-NO" sz="18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Dressur jakthund</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nb-NO" dirty="0">
              <a:solidFill>
                <a:schemeClr val="bg1"/>
              </a:solidFill>
            </a:endParaRPr>
          </a:p>
        </p:txBody>
      </p:sp>
      <p:sp>
        <p:nvSpPr>
          <p:cNvPr id="5" name="TekstSylinder 4">
            <a:extLst>
              <a:ext uri="{FF2B5EF4-FFF2-40B4-BE49-F238E27FC236}">
                <a16:creationId xmlns:a16="http://schemas.microsoft.com/office/drawing/2014/main" id="{92133D78-3D46-FFC2-DDE1-85344810AC9F}"/>
              </a:ext>
            </a:extLst>
          </p:cNvPr>
          <p:cNvSpPr txBox="1"/>
          <p:nvPr/>
        </p:nvSpPr>
        <p:spPr>
          <a:xfrm>
            <a:off x="6534150" y="1588338"/>
            <a:ext cx="5383530" cy="2352695"/>
          </a:xfrm>
          <a:prstGeom prst="rect">
            <a:avLst/>
          </a:prstGeom>
          <a:noFill/>
        </p:spPr>
        <p:txBody>
          <a:bodyPr wrap="square" rtlCol="0">
            <a:spAutoFit/>
          </a:bodyPr>
          <a:lstStyle/>
          <a:p>
            <a:pPr>
              <a:lnSpc>
                <a:spcPct val="107000"/>
              </a:lnSpc>
              <a:spcAft>
                <a:spcPts val="800"/>
              </a:spcAft>
            </a:pPr>
            <a:r>
              <a:rPr lang="nb-NO"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Aktiviteter</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Aversjon - 35 hunder fordelt på 4 kvelder</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påmelde blodspor – 4 ikke gått</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13 ferskspor – 3 ikke gått</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Hundens dag</a:t>
            </a:r>
          </a:p>
          <a:p>
            <a:pPr marL="342900" lvl="0" indent="-342900">
              <a:lnSpc>
                <a:spcPct val="107000"/>
              </a:lnSpc>
              <a:spcAft>
                <a:spcPts val="800"/>
              </a:spcAft>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Åpen dag på Øya Videregående</a:t>
            </a:r>
          </a:p>
          <a:p>
            <a:endParaRPr lang="nb-NO" dirty="0">
              <a:solidFill>
                <a:schemeClr val="bg1"/>
              </a:solidFill>
            </a:endParaRPr>
          </a:p>
        </p:txBody>
      </p:sp>
      <p:sp>
        <p:nvSpPr>
          <p:cNvPr id="6" name="TekstSylinder 5">
            <a:extLst>
              <a:ext uri="{FF2B5EF4-FFF2-40B4-BE49-F238E27FC236}">
                <a16:creationId xmlns:a16="http://schemas.microsoft.com/office/drawing/2014/main" id="{A7616672-F907-8C17-F39D-BF5495B9D63D}"/>
              </a:ext>
            </a:extLst>
          </p:cNvPr>
          <p:cNvSpPr txBox="1"/>
          <p:nvPr/>
        </p:nvSpPr>
        <p:spPr>
          <a:xfrm>
            <a:off x="6534150" y="3753480"/>
            <a:ext cx="4819650" cy="2945422"/>
          </a:xfrm>
          <a:prstGeom prst="rect">
            <a:avLst/>
          </a:prstGeom>
          <a:noFill/>
        </p:spPr>
        <p:txBody>
          <a:bodyPr wrap="square" rtlCol="0">
            <a:spAutoFit/>
          </a:bodyPr>
          <a:lstStyle/>
          <a:p>
            <a:pPr>
              <a:lnSpc>
                <a:spcPct val="107000"/>
              </a:lnSpc>
              <a:spcAft>
                <a:spcPts val="800"/>
              </a:spcAft>
            </a:pPr>
            <a:r>
              <a:rPr lang="nb-NO"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Planlagte aktiviteter 2025</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Aversjon – 6 kvelder</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Ferskspor – løpende</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Blodspor – Løpende</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Hundens dag (flere kvelder?)</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Blodsporkurs – 1 helg</a:t>
            </a:r>
          </a:p>
          <a:p>
            <a:pPr marL="342900" lvl="0" indent="-342900">
              <a:lnSpc>
                <a:spcPct val="107000"/>
              </a:lnSpc>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Åpen dag på Øya Videregående</a:t>
            </a:r>
          </a:p>
          <a:p>
            <a:pPr marL="342900" lvl="0" indent="-342900">
              <a:lnSpc>
                <a:spcPct val="107000"/>
              </a:lnSpc>
              <a:spcAft>
                <a:spcPts val="800"/>
              </a:spcAft>
              <a:buFont typeface="Symbol" panose="05050102010706020507" pitchFamily="18" charset="2"/>
              <a:buChar char=""/>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Nytt av året </a:t>
            </a:r>
            <a:r>
              <a:rPr lang="nb-NO"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Jakt-ettersøk kurs</a:t>
            </a:r>
            <a:endPar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nb-NO" dirty="0">
              <a:solidFill>
                <a:schemeClr val="bg1"/>
              </a:solidFill>
            </a:endParaRPr>
          </a:p>
        </p:txBody>
      </p:sp>
    </p:spTree>
    <p:extLst>
      <p:ext uri="{BB962C8B-B14F-4D97-AF65-F5344CB8AC3E}">
        <p14:creationId xmlns:p14="http://schemas.microsoft.com/office/powerpoint/2010/main" val="228565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D07D77-62A7-499B-9246-85A37C75A126}"/>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6B93263-E3AE-B17A-F8A5-59327A49C943}"/>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4179E15-1ADA-D130-BAC1-FA1B027B8D0A}"/>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E3CA0762-D175-5D2E-A74C-A16ED739CD4E}"/>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Christofer Adolfsson</a:t>
            </a:r>
          </a:p>
        </p:txBody>
      </p:sp>
      <p:pic>
        <p:nvPicPr>
          <p:cNvPr id="5" name="Bilde 4" descr="Et bilde som inneholder emblem, symbol, logo, Varemerke&#10;&#10;KI-generert innhold kan være feil.">
            <a:extLst>
              <a:ext uri="{FF2B5EF4-FFF2-40B4-BE49-F238E27FC236}">
                <a16:creationId xmlns:a16="http://schemas.microsoft.com/office/drawing/2014/main" id="{ECF83CF8-2A24-8B2F-A84D-EFA27351CFA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0F097F6-4B0B-1D70-C80B-FC54285AA66E}"/>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097076BC-FA17-117C-8FF2-ECCD9BF5DBD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F4D420C4-6D21-B3D3-435E-7BA415E98825}"/>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104508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C760BE-B886-A24F-4021-76B82275B46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A3C1C00-194F-561E-5600-D36D3F321A29}"/>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D48C6DC-FBC2-A793-A741-D1DB7ED98BD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9EE4F497-8B51-44B1-EAC3-426AF2852A98}"/>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Morten Bakkeli</a:t>
            </a:r>
          </a:p>
        </p:txBody>
      </p:sp>
      <p:pic>
        <p:nvPicPr>
          <p:cNvPr id="5" name="Bilde 4" descr="Et bilde som inneholder emblem, symbol, logo, Varemerke&#10;&#10;KI-generert innhold kan være feil.">
            <a:extLst>
              <a:ext uri="{FF2B5EF4-FFF2-40B4-BE49-F238E27FC236}">
                <a16:creationId xmlns:a16="http://schemas.microsoft.com/office/drawing/2014/main" id="{A7FAE7C5-88AA-F384-0D4B-CA4A79887552}"/>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BE67A579-26C3-6B20-D441-BFE44A928697}"/>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E91F1590-57B3-FD49-F181-FEEC5A22C159}"/>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58093B4A-F80D-04F6-AB17-288CFFEEC882}"/>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279170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D1E9A5-459F-A981-E6CD-FD4C6602138F}"/>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FE304AE-9F69-A829-2735-7B32FD4583AB}"/>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E838DEB-5CCD-9F80-77D8-084FE907AD2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8B8C3D76-545E-BF8F-8A56-E45C0797F5ED}"/>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Linn Sofie Sørlien</a:t>
            </a:r>
          </a:p>
        </p:txBody>
      </p:sp>
      <p:pic>
        <p:nvPicPr>
          <p:cNvPr id="5" name="Bilde 4" descr="Et bilde som inneholder emblem, symbol, logo, Varemerke&#10;&#10;KI-generert innhold kan være feil.">
            <a:extLst>
              <a:ext uri="{FF2B5EF4-FFF2-40B4-BE49-F238E27FC236}">
                <a16:creationId xmlns:a16="http://schemas.microsoft.com/office/drawing/2014/main" id="{40B10738-6592-728D-50BF-CB5FBD0302A3}"/>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46553920-A725-49E5-B0AC-08DE69B3A6E8}"/>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90592EAC-7728-EB3A-666B-BCEC12CC10D9}"/>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41763A3-4401-D21C-C039-B811DF5A4F0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346231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908113-D127-2179-917C-4380876247A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6CA188B-6AF0-0CD7-668E-209751E8E157}"/>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733F081-C83F-9E9D-280F-FCB6B2BF530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8753BEA6-5E39-D09B-FC67-D550B48D8442}"/>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Viktor Mathisen</a:t>
            </a:r>
          </a:p>
        </p:txBody>
      </p:sp>
      <p:pic>
        <p:nvPicPr>
          <p:cNvPr id="5" name="Bilde 4" descr="Et bilde som inneholder emblem, symbol, logo, Varemerke&#10;&#10;KI-generert innhold kan være feil.">
            <a:extLst>
              <a:ext uri="{FF2B5EF4-FFF2-40B4-BE49-F238E27FC236}">
                <a16:creationId xmlns:a16="http://schemas.microsoft.com/office/drawing/2014/main" id="{DFF177CD-792F-1497-2B05-BF6AFD9BE99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D10690F3-798D-3491-9001-F3812DD5867F}"/>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36804B58-F17A-4455-0313-00A301BD8515}"/>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CFE6C8FD-141D-2A5E-EFC7-722645065FDE}"/>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153417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67B76C-64DB-2AC9-DFCD-E426AB0F9F48}"/>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1C26FC7-6977-082F-FFB2-7DFB4EA0A040}"/>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905F37B-78BC-C9E1-378D-BA1074A8A29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5261E99F-6C98-1900-2B60-3E8DDFCCD50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Martin Bye</a:t>
            </a:r>
          </a:p>
        </p:txBody>
      </p:sp>
      <p:pic>
        <p:nvPicPr>
          <p:cNvPr id="5" name="Bilde 4" descr="Et bilde som inneholder emblem, symbol, logo, Varemerke&#10;&#10;KI-generert innhold kan være feil.">
            <a:extLst>
              <a:ext uri="{FF2B5EF4-FFF2-40B4-BE49-F238E27FC236}">
                <a16:creationId xmlns:a16="http://schemas.microsoft.com/office/drawing/2014/main" id="{26E99DE5-6BD1-EF4D-004D-6AC55D3A146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404C0A45-EA6E-3935-B589-98105437538A}"/>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EB1DF74D-918F-F6B2-7EB6-ED01AF34C983}"/>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E68C4655-049F-5F5C-1E37-9C7F3CEB9DA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253670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5561F7-0AB2-5724-1C83-1E27DF9B836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751CABC3-4A4D-E4C6-DD19-C4521DD6FFCC}"/>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9ED7016-B35A-D1CD-59C0-0DF87E2A127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C6FEF0D8-EC37-C9A2-2317-07EB3FAA5BB6}"/>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Dagfinn Krog</a:t>
            </a:r>
          </a:p>
        </p:txBody>
      </p:sp>
      <p:pic>
        <p:nvPicPr>
          <p:cNvPr id="5" name="Bilde 4" descr="Et bilde som inneholder emblem, symbol, logo, Varemerke&#10;&#10;KI-generert innhold kan være feil.">
            <a:extLst>
              <a:ext uri="{FF2B5EF4-FFF2-40B4-BE49-F238E27FC236}">
                <a16:creationId xmlns:a16="http://schemas.microsoft.com/office/drawing/2014/main" id="{A2936405-9A7E-457E-E0A8-91761524830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72241A64-C84B-3752-9616-031EEAE111DA}"/>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BC72F518-0339-8A3A-6AE3-751B52F956DE}"/>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A895AAA2-B94B-496C-645A-B74F48E528C6}"/>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292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E36B1F-89B6-180C-9D7E-98A9446150F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C3822F37-041D-52F8-6165-1D2F1868A0AA}"/>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5E845E9-AABA-BFAE-E1F5-9D8E9991448B}"/>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E954F126-BDAA-9ACD-15D5-A65481ADD73B}"/>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Hallvard Gilde</a:t>
            </a:r>
          </a:p>
        </p:txBody>
      </p:sp>
      <p:pic>
        <p:nvPicPr>
          <p:cNvPr id="5" name="Bilde 4" descr="Et bilde som inneholder emblem, symbol, logo, Varemerke&#10;&#10;KI-generert innhold kan være feil.">
            <a:extLst>
              <a:ext uri="{FF2B5EF4-FFF2-40B4-BE49-F238E27FC236}">
                <a16:creationId xmlns:a16="http://schemas.microsoft.com/office/drawing/2014/main" id="{F90E16C1-9111-E13F-6E91-870CEE89F18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3B9D1439-3FF3-9CC0-4D89-C006F28AA71C}"/>
              </a:ext>
            </a:extLst>
          </p:cNvPr>
          <p:cNvSpPr txBox="1">
            <a:spLocks/>
          </p:cNvSpPr>
          <p:nvPr/>
        </p:nvSpPr>
        <p:spPr>
          <a:xfrm>
            <a:off x="8429447" y="751528"/>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LERDUE</a:t>
            </a:r>
          </a:p>
        </p:txBody>
      </p:sp>
      <p:sp>
        <p:nvSpPr>
          <p:cNvPr id="7" name="TekstSylinder 6">
            <a:extLst>
              <a:ext uri="{FF2B5EF4-FFF2-40B4-BE49-F238E27FC236}">
                <a16:creationId xmlns:a16="http://schemas.microsoft.com/office/drawing/2014/main" id="{0CCA1C73-EA83-803B-7F8B-CF401F3B5D1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B37106C-3D21-388D-95FF-AFAFEA6A1E9B}"/>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250612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3"/>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206036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4BD035-507D-FA18-C6CC-E5FA3299999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439C0CF-ADED-2F6E-AD31-05F3C00DCD18}"/>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EC0B1D13-FB93-0C35-B2C2-BF77594C9E8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3" name="Tittel 1">
            <a:extLst>
              <a:ext uri="{FF2B5EF4-FFF2-40B4-BE49-F238E27FC236}">
                <a16:creationId xmlns:a16="http://schemas.microsoft.com/office/drawing/2014/main" id="{12BCC1CC-5B78-B0BE-7324-A8B977687BC6}"/>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271590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BFDFF3-78EE-8188-2397-637770026F2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9ADDAC8-8F76-942B-C94B-0085592372E6}"/>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CDBC6F5-1E44-8208-7E4D-EE13DF71713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pic>
        <p:nvPicPr>
          <p:cNvPr id="5" name="Bilde 4" descr="Et bilde som inneholder emblem, symbol, logo, Varemerke&#10;&#10;KI-generert innhold kan være feil.">
            <a:extLst>
              <a:ext uri="{FF2B5EF4-FFF2-40B4-BE49-F238E27FC236}">
                <a16:creationId xmlns:a16="http://schemas.microsoft.com/office/drawing/2014/main" id="{3F404759-EE17-8F77-9CCA-0AC6D40C8E4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0" name="Undertittel 9">
            <a:extLst>
              <a:ext uri="{FF2B5EF4-FFF2-40B4-BE49-F238E27FC236}">
                <a16:creationId xmlns:a16="http://schemas.microsoft.com/office/drawing/2014/main" id="{7300E100-B16C-1BEC-9AD7-296B6B7F209C}"/>
              </a:ext>
            </a:extLst>
          </p:cNvPr>
          <p:cNvSpPr>
            <a:spLocks noGrp="1"/>
          </p:cNvSpPr>
          <p:nvPr>
            <p:ph type="subTitle" idx="1"/>
          </p:nvPr>
        </p:nvSpPr>
        <p:spPr/>
        <p:txBody>
          <a:bodyPr/>
          <a:lstStyle/>
          <a:p>
            <a:endParaRPr lang="nb-NO"/>
          </a:p>
        </p:txBody>
      </p:sp>
      <p:sp>
        <p:nvSpPr>
          <p:cNvPr id="8" name="Tittel 1">
            <a:extLst>
              <a:ext uri="{FF2B5EF4-FFF2-40B4-BE49-F238E27FC236}">
                <a16:creationId xmlns:a16="http://schemas.microsoft.com/office/drawing/2014/main" id="{E7A3AB64-1046-4196-FFC0-DC47C886EACF}"/>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22272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EDEE5-DDD8-959E-B23E-BA21D21413ED}"/>
              </a:ext>
            </a:extLst>
          </p:cNvPr>
          <p:cNvSpPr>
            <a:spLocks noGrp="1"/>
          </p:cNvSpPr>
          <p:nvPr>
            <p:ph type="title"/>
          </p:nvPr>
        </p:nvSpPr>
        <p:spPr>
          <a:xfrm>
            <a:off x="1341912" y="4737735"/>
            <a:ext cx="10515600" cy="1325563"/>
          </a:xfrm>
        </p:spPr>
        <p:txBody>
          <a:bodyPr/>
          <a:lstStyle/>
          <a:p>
            <a:r>
              <a:rPr lang="nb-NO" b="1" dirty="0">
                <a:solidFill>
                  <a:schemeClr val="accent6">
                    <a:lumMod val="60000"/>
                    <a:lumOff val="40000"/>
                  </a:schemeClr>
                </a:solidFill>
              </a:rPr>
              <a:t>UNGDOMSUTVALGET</a:t>
            </a:r>
            <a:r>
              <a:rPr lang="nb-NO" dirty="0"/>
              <a:t> </a:t>
            </a:r>
          </a:p>
        </p:txBody>
      </p:sp>
      <p:pic>
        <p:nvPicPr>
          <p:cNvPr id="4" name="Bilde 3">
            <a:extLst>
              <a:ext uri="{FF2B5EF4-FFF2-40B4-BE49-F238E27FC236}">
                <a16:creationId xmlns:a16="http://schemas.microsoft.com/office/drawing/2014/main" id="{F70CCB87-B0A7-6467-C4DE-CC3D5C1FDF16}"/>
              </a:ext>
            </a:extLst>
          </p:cNvPr>
          <p:cNvPicPr>
            <a:picLocks noChangeAspect="1"/>
          </p:cNvPicPr>
          <p:nvPr/>
        </p:nvPicPr>
        <p:blipFill>
          <a:blip r:embed="rId2"/>
          <a:srcRect l="12468" t="21000" r="17219" b="22002"/>
          <a:stretch/>
        </p:blipFill>
        <p:spPr>
          <a:xfrm>
            <a:off x="129540" y="205740"/>
            <a:ext cx="8572500" cy="3909060"/>
          </a:xfrm>
          <a:prstGeom prst="rect">
            <a:avLst/>
          </a:prstGeom>
        </p:spPr>
      </p:pic>
      <p:pic>
        <p:nvPicPr>
          <p:cNvPr id="5" name="Bilde 4" descr="Et bilde som inneholder tekst, skjermbilde, programvare, Multimedieprogramvare&#10;&#10;KI-generert innhold kan være feil.">
            <a:extLst>
              <a:ext uri="{FF2B5EF4-FFF2-40B4-BE49-F238E27FC236}">
                <a16:creationId xmlns:a16="http://schemas.microsoft.com/office/drawing/2014/main" id="{BD69B44F-5EFF-F25F-4965-290A6A73CCED}"/>
              </a:ext>
            </a:extLst>
          </p:cNvPr>
          <p:cNvPicPr>
            <a:picLocks noChangeAspect="1"/>
          </p:cNvPicPr>
          <p:nvPr/>
        </p:nvPicPr>
        <p:blipFill rotWithShape="1">
          <a:blip r:embed="rId3"/>
          <a:srcRect l="58886" t="37206" r="10256" b="15963"/>
          <a:stretch/>
        </p:blipFill>
        <p:spPr bwMode="auto">
          <a:xfrm>
            <a:off x="7976308" y="3197913"/>
            <a:ext cx="4086152" cy="3488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1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AA63EB-3B9F-6A7D-8178-3BF4FE1D6F8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1FBE058-9B00-B9E4-05A5-9B0D7FAE6A00}"/>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560F5AE-BC89-D3DC-FE35-CB91FEED8AC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D3C5F8B5-92E9-9DFB-623A-16D4AEBA889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Brage Kvålsvoll</a:t>
            </a:r>
          </a:p>
        </p:txBody>
      </p:sp>
      <p:pic>
        <p:nvPicPr>
          <p:cNvPr id="5" name="Bilde 4" descr="Et bilde som inneholder emblem, symbol, logo, Varemerke&#10;&#10;KI-generert innhold kan være feil.">
            <a:extLst>
              <a:ext uri="{FF2B5EF4-FFF2-40B4-BE49-F238E27FC236}">
                <a16:creationId xmlns:a16="http://schemas.microsoft.com/office/drawing/2014/main" id="{E07F2EE4-F03B-0569-49EA-1E429FE5D82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1F54C1D2-BD89-6487-1FCC-5E45DC42C04F}"/>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57C85A3-ABF2-4A53-3C73-E7CD7FB3FD24}"/>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FA3E9C5B-8344-28B4-9E16-D210DBE31C95}"/>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137373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648631E-D17F-CAC5-DFBC-65E09E025D4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654DB4D-76C4-24E7-4913-4E73993DF789}"/>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8402AC7-339E-906F-A04B-B2285AB203E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848CEB3-38F7-ECC9-3CE0-AC6200EF7D03}"/>
              </a:ext>
            </a:extLst>
          </p:cNvPr>
          <p:cNvSpPr>
            <a:spLocks noGrp="1"/>
          </p:cNvSpPr>
          <p:nvPr>
            <p:ph type="subTitle" idx="1"/>
          </p:nvPr>
        </p:nvSpPr>
        <p:spPr>
          <a:xfrm>
            <a:off x="0" y="4244671"/>
            <a:ext cx="12192000" cy="2053022"/>
          </a:xfrm>
        </p:spPr>
        <p:txBody>
          <a:bodyPr>
            <a:normAutofit/>
          </a:bodyPr>
          <a:lstStyle/>
          <a:p>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09CBF89C-C605-EC42-23FD-F4483EBDA612}"/>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9" name="Tittel 1">
            <a:extLst>
              <a:ext uri="{FF2B5EF4-FFF2-40B4-BE49-F238E27FC236}">
                <a16:creationId xmlns:a16="http://schemas.microsoft.com/office/drawing/2014/main" id="{2BDDD978-A4C4-0C54-61BF-BE90B18644DB}"/>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11093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9B8531-B443-CAEE-79A4-12113416394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C25875B-F981-CB56-D17A-059F6AD4F54B}"/>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E36DB2C-ED0C-09A2-57BD-272E105DC5A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9EC8DF6C-A9D9-9D70-B295-0A4EFE788FE0}"/>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Gisle </a:t>
            </a:r>
            <a:r>
              <a:rPr lang="nb-NO" sz="3600" dirty="0" err="1">
                <a:solidFill>
                  <a:schemeClr val="bg1"/>
                </a:solidFill>
              </a:rPr>
              <a:t>Rimolsrønning</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988FC362-FB40-6511-129F-C7D46F6F1015}"/>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35B45AF5-E85A-F54B-820D-BD045A2F527A}"/>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083BDA16-28B3-C463-86C5-C731BF8A4C24}"/>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BD7FF9F2-EEAE-F426-C28E-33F9B6D01271}"/>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406645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6D682E-0E3F-55E2-C04A-D288DCCE687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48BFF51-9DBB-DE81-26A5-700CF9D9D46E}"/>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E792B6F-9E7E-4BDB-2EBC-3D0B14ADA863}"/>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B8C845D0-A9E5-B644-DEA5-53A75B3B508F}"/>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Glen </a:t>
            </a:r>
            <a:r>
              <a:rPr lang="nb-NO" sz="3600" dirty="0" err="1">
                <a:solidFill>
                  <a:schemeClr val="bg1"/>
                </a:solidFill>
              </a:rPr>
              <a:t>Svalby</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F8F67A37-10A3-6E11-5C8C-E9787B0A07AA}"/>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8DA9D9C9-2B76-BC72-4C80-B850AE370B28}"/>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E645B5DD-89EE-348F-0E53-3C09547F7166}"/>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874E1DD1-A03A-6AF4-1C70-C8DDAFE1B5D0}"/>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1263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180CA6-5F8B-6628-9EE0-298F157A332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5CA843E8-4BDF-CD9E-84B5-BE040DD4610D}"/>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84C8EB4-97B7-52ED-215A-0D8C451099E3}"/>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23FC60E-2B1D-084B-6C67-FD3D049D3B25}"/>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Stig Morten </a:t>
            </a:r>
            <a:r>
              <a:rPr lang="nb-NO" sz="3600" dirty="0" err="1">
                <a:solidFill>
                  <a:schemeClr val="bg1"/>
                </a:solidFill>
              </a:rPr>
              <a:t>Forren</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FB83EF84-9A42-3591-04BF-77C6ABF1868C}"/>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A2DAF1CF-63EB-2A46-E86A-E378B253D9D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E46564F-012F-B23B-EC4A-E828F8E22DF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3BA71A8C-837F-823A-ECA1-2FF89E361904}"/>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29572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5C1B2D-AE4E-0F37-97F6-1ACD57984C17}"/>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912F4E1-5D69-E75F-9067-F795BEC96904}"/>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B3731BF-F769-5097-86A5-A65460BB9ACB}"/>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BBDF549F-B938-86D8-C0FD-563021C82C2A}"/>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Geir </a:t>
            </a:r>
            <a:r>
              <a:rPr lang="nb-NO" sz="3600" dirty="0" err="1">
                <a:solidFill>
                  <a:schemeClr val="bg1"/>
                </a:solidFill>
              </a:rPr>
              <a:t>Waaden</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C43999A4-C444-BD91-16B7-FC4759ED5355}"/>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C7E3F24D-026A-DFDC-0EDC-08C0DC207A8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C679D43C-BCE3-8D10-E614-91F21701DF4B}"/>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E3F8CE1E-FC4A-E312-8706-B4DEF0C54617}"/>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94023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FDD58F-7D94-E16D-B577-B3ACD573D42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CAF24349-BDC7-3E17-69B0-2F82520A3985}"/>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EAD4B13-8A90-4C65-F0FA-42B0E48E4A3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38CB982E-AC22-996A-7D31-4E5FDB607BC8}"/>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Håvard Hjelde</a:t>
            </a:r>
          </a:p>
        </p:txBody>
      </p:sp>
      <p:pic>
        <p:nvPicPr>
          <p:cNvPr id="5" name="Bilde 4" descr="Et bilde som inneholder emblem, symbol, logo, Varemerke&#10;&#10;KI-generert innhold kan være feil.">
            <a:extLst>
              <a:ext uri="{FF2B5EF4-FFF2-40B4-BE49-F238E27FC236}">
                <a16:creationId xmlns:a16="http://schemas.microsoft.com/office/drawing/2014/main" id="{77FEF577-8BA1-E44C-2708-4796ED4D35F7}"/>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461A4692-7A93-5E06-CB5E-93E002A3926A}"/>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9B3FB47E-DAB8-C315-989B-9120A99F09AE}"/>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F94E1291-91EB-5DF2-3B2E-C8D6D50735D3}"/>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108554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273B-5E83-D253-528E-E31359FC659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5613EB2-B7B6-99D1-51E3-48C6A9F4A56F}"/>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C81E077-813E-8073-5F10-C7281697698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18FA19B4-8B9A-2A3A-9EFF-66672EFA43D9}"/>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Marcus Øverland</a:t>
            </a:r>
          </a:p>
        </p:txBody>
      </p:sp>
      <p:pic>
        <p:nvPicPr>
          <p:cNvPr id="5" name="Bilde 4" descr="Et bilde som inneholder emblem, symbol, logo, Varemerke&#10;&#10;KI-generert innhold kan være feil.">
            <a:extLst>
              <a:ext uri="{FF2B5EF4-FFF2-40B4-BE49-F238E27FC236}">
                <a16:creationId xmlns:a16="http://schemas.microsoft.com/office/drawing/2014/main" id="{F58D26BF-0EF0-CC34-0750-D6695559A86E}"/>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029E10EB-CA96-846A-1307-E5B4BCA324DB}"/>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B76B485F-7296-F4D6-AB69-7343E29291C1}"/>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376D3540-E000-133E-C7C4-3884DC69E730}"/>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34462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7BAB53-AC6B-7849-1F5B-E56DC7F6B6B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AC21AAA-B2F4-29AB-69A7-C4CE37874D82}"/>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0E03CEF-79F0-6535-921C-9939A0C10E2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ED8E94E3-EE79-1EBA-9E6E-56267F68260C}"/>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Sondre Aune</a:t>
            </a:r>
          </a:p>
        </p:txBody>
      </p:sp>
      <p:pic>
        <p:nvPicPr>
          <p:cNvPr id="5" name="Bilde 4" descr="Et bilde som inneholder emblem, symbol, logo, Varemerke&#10;&#10;KI-generert innhold kan være feil.">
            <a:extLst>
              <a:ext uri="{FF2B5EF4-FFF2-40B4-BE49-F238E27FC236}">
                <a16:creationId xmlns:a16="http://schemas.microsoft.com/office/drawing/2014/main" id="{E067E2E9-11C6-8BDC-F9AF-A1D4E4B22F18}"/>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788571D7-8C58-2A2D-9997-AD9FCB36D750}"/>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3A2A52F5-58FC-5E86-0D23-C82EB8F77AD7}"/>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890FF229-E8A2-E3F2-B06D-350DECE2C471}"/>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39388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DFAE6D-28CF-3763-BD97-7A5053604AFA}"/>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B384B18-747F-4699-DCD4-A763BE18616D}"/>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ABD387A-1FA5-F4A8-D895-6FE021E1B48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BFB7582D-914E-88CC-4FFA-4B294583BCE4}"/>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Mathias </a:t>
            </a:r>
            <a:r>
              <a:rPr lang="nb-NO" sz="3600" dirty="0" err="1">
                <a:solidFill>
                  <a:schemeClr val="bg1"/>
                </a:solidFill>
              </a:rPr>
              <a:t>Skarsem</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2CE9A712-0DC0-CDA2-6D05-9F2687B6A963}"/>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3A46BBDE-1CCC-16E1-A742-BE4F27087A8D}"/>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B794CE2E-EEF1-F941-AE7C-75313E3DD563}"/>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F3364611-B5EC-9886-9C80-F2CB76B2F452}"/>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46823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1A86475E-B9F3-1D01-DFF3-4501D2C789C7}"/>
              </a:ext>
            </a:extLst>
          </p:cNvPr>
          <p:cNvSpPr>
            <a:spLocks noGrp="1"/>
          </p:cNvSpPr>
          <p:nvPr>
            <p:ph type="body" sz="half" idx="2"/>
          </p:nvPr>
        </p:nvSpPr>
        <p:spPr>
          <a:xfrm>
            <a:off x="210467" y="375853"/>
            <a:ext cx="11771065" cy="6482147"/>
          </a:xfrm>
        </p:spPr>
        <p:txBody>
          <a:bodyPr>
            <a:normAutofit/>
          </a:bodyPr>
          <a:lstStyle/>
          <a:p>
            <a:r>
              <a:rPr lang="nb-NO" sz="2000" dirty="0">
                <a:solidFill>
                  <a:schemeClr val="bg1"/>
                </a:solidFill>
                <a:latin typeface="Arial" panose="020B0604020202020204" pitchFamily="34" charset="0"/>
                <a:cs typeface="Arial" panose="020B0604020202020204" pitchFamily="34" charset="0"/>
              </a:rPr>
              <a:t>Ungdomsutvalget har i 2024 drevet med div. aktiviteter</a:t>
            </a:r>
          </a:p>
          <a:p>
            <a:r>
              <a:rPr lang="nb-NO" sz="2000" dirty="0">
                <a:solidFill>
                  <a:schemeClr val="bg1"/>
                </a:solidFill>
                <a:latin typeface="Arial" panose="020B0604020202020204" pitchFamily="34" charset="0"/>
                <a:cs typeface="Arial" panose="020B0604020202020204" pitchFamily="34" charset="0"/>
              </a:rPr>
              <a:t>Luftpistol skyting hadde vi på banen til Melhus sportsskyttere.</a:t>
            </a:r>
          </a:p>
          <a:p>
            <a:r>
              <a:rPr lang="nb-NO" sz="2000" dirty="0">
                <a:solidFill>
                  <a:schemeClr val="bg1"/>
                </a:solidFill>
                <a:latin typeface="Arial" panose="020B0604020202020204" pitchFamily="34" charset="0"/>
                <a:cs typeface="Arial" panose="020B0604020202020204" pitchFamily="34" charset="0"/>
              </a:rPr>
              <a:t>Her var det bra med oppmøte. Tilbakemeldingen var meget bra fra skytterne.</a:t>
            </a:r>
          </a:p>
          <a:p>
            <a:endParaRPr lang="nb-NO" sz="2000" dirty="0">
              <a:solidFill>
                <a:schemeClr val="bg1"/>
              </a:solidFill>
              <a:latin typeface="Arial" panose="020B0604020202020204" pitchFamily="34" charset="0"/>
              <a:cs typeface="Arial" panose="020B0604020202020204" pitchFamily="34" charset="0"/>
            </a:endParaRPr>
          </a:p>
          <a:p>
            <a:r>
              <a:rPr lang="nb-NO" sz="2000" dirty="0">
                <a:solidFill>
                  <a:schemeClr val="bg1"/>
                </a:solidFill>
                <a:latin typeface="Arial" panose="020B0604020202020204" pitchFamily="34" charset="0"/>
                <a:cs typeface="Arial" panose="020B0604020202020204" pitchFamily="34" charset="0"/>
              </a:rPr>
              <a:t>Vi prøvde oss med fiskesommer i år også. Vi har hatt 2 runder.</a:t>
            </a:r>
          </a:p>
          <a:p>
            <a:endParaRPr lang="nb-NO" sz="2000" dirty="0">
              <a:solidFill>
                <a:schemeClr val="bg1"/>
              </a:solidFill>
              <a:latin typeface="Arial" panose="020B0604020202020204" pitchFamily="34" charset="0"/>
              <a:cs typeface="Arial" panose="020B0604020202020204" pitchFamily="34" charset="0"/>
            </a:endParaRPr>
          </a:p>
          <a:p>
            <a:r>
              <a:rPr lang="nb-NO" sz="2000" dirty="0">
                <a:solidFill>
                  <a:schemeClr val="bg1"/>
                </a:solidFill>
                <a:latin typeface="Arial" panose="020B0604020202020204" pitchFamily="34" charset="0"/>
                <a:cs typeface="Arial" panose="020B0604020202020204" pitchFamily="34" charset="0"/>
              </a:rPr>
              <a:t>På grunn av at fiske i elva ble stoppet så måtte vi finne en ny plass. Vi tok turen til </a:t>
            </a:r>
            <a:r>
              <a:rPr lang="nb-NO" sz="2000" dirty="0" err="1">
                <a:solidFill>
                  <a:schemeClr val="bg1"/>
                </a:solidFill>
                <a:latin typeface="Arial" panose="020B0604020202020204" pitchFamily="34" charset="0"/>
                <a:cs typeface="Arial" panose="020B0604020202020204" pitchFamily="34" charset="0"/>
              </a:rPr>
              <a:t>Ånøya</a:t>
            </a:r>
            <a:r>
              <a:rPr lang="nb-NO" sz="2000" dirty="0">
                <a:solidFill>
                  <a:schemeClr val="bg1"/>
                </a:solidFill>
                <a:latin typeface="Arial" panose="020B0604020202020204" pitchFamily="34" charset="0"/>
                <a:cs typeface="Arial" panose="020B0604020202020204" pitchFamily="34" charset="0"/>
              </a:rPr>
              <a:t>.</a:t>
            </a:r>
          </a:p>
          <a:p>
            <a:r>
              <a:rPr lang="nb-NO" sz="2000" dirty="0">
                <a:solidFill>
                  <a:schemeClr val="bg1"/>
                </a:solidFill>
                <a:latin typeface="Arial" panose="020B0604020202020204" pitchFamily="34" charset="0"/>
                <a:cs typeface="Arial" panose="020B0604020202020204" pitchFamily="34" charset="0"/>
              </a:rPr>
              <a:t>Vi grillet og hadde noen fine kvelder. Fisk ble det også. Her var det mange som møtte opp.</a:t>
            </a:r>
          </a:p>
          <a:p>
            <a:r>
              <a:rPr lang="nb-NO" sz="2000" dirty="0">
                <a:solidFill>
                  <a:schemeClr val="bg1"/>
                </a:solidFill>
                <a:latin typeface="Arial" panose="020B0604020202020204" pitchFamily="34" charset="0"/>
                <a:cs typeface="Arial" panose="020B0604020202020204" pitchFamily="34" charset="0"/>
              </a:rPr>
              <a:t>Hadde med noen på riflebanen en kveld. De trivdes godt der og de det var mye bra skyting.</a:t>
            </a:r>
          </a:p>
          <a:p>
            <a:r>
              <a:rPr lang="nb-NO" sz="2000" dirty="0">
                <a:solidFill>
                  <a:schemeClr val="bg1"/>
                </a:solidFill>
                <a:latin typeface="Arial" panose="020B0604020202020204" pitchFamily="34" charset="0"/>
                <a:cs typeface="Arial" panose="020B0604020202020204" pitchFamily="34" charset="0"/>
              </a:rPr>
              <a:t>Når høsten kom så prøvde vi oss på revejakt. Det er lagt ut åte på </a:t>
            </a:r>
            <a:r>
              <a:rPr lang="nb-NO" sz="2000" dirty="0" err="1">
                <a:solidFill>
                  <a:schemeClr val="bg1"/>
                </a:solidFill>
                <a:latin typeface="Arial" panose="020B0604020202020204" pitchFamily="34" charset="0"/>
                <a:cs typeface="Arial" panose="020B0604020202020204" pitchFamily="34" charset="0"/>
              </a:rPr>
              <a:t>Øyåsbakken</a:t>
            </a:r>
            <a:r>
              <a:rPr lang="nb-NO" sz="2000" dirty="0">
                <a:solidFill>
                  <a:schemeClr val="bg1"/>
                </a:solidFill>
                <a:latin typeface="Arial" panose="020B0604020202020204" pitchFamily="34" charset="0"/>
                <a:cs typeface="Arial" panose="020B0604020202020204" pitchFamily="34" charset="0"/>
              </a:rPr>
              <a:t>. Det er blitt foret på åte i hele høst/vinter</a:t>
            </a:r>
          </a:p>
          <a:p>
            <a:r>
              <a:rPr lang="nb-NO" sz="2000" dirty="0">
                <a:solidFill>
                  <a:schemeClr val="bg1"/>
                </a:solidFill>
                <a:latin typeface="Arial" panose="020B0604020202020204" pitchFamily="34" charset="0"/>
                <a:cs typeface="Arial" panose="020B0604020202020204" pitchFamily="34" charset="0"/>
              </a:rPr>
              <a:t>Det er felt en god del rev der i vinter.</a:t>
            </a:r>
          </a:p>
          <a:p>
            <a:endParaRPr lang="nb-NO" dirty="0">
              <a:solidFill>
                <a:schemeClr val="bg1"/>
              </a:solidFill>
            </a:endParaRPr>
          </a:p>
          <a:p>
            <a:endParaRPr lang="nb-NO" dirty="0">
              <a:solidFill>
                <a:schemeClr val="bg1"/>
              </a:solidFill>
            </a:endParaRPr>
          </a:p>
          <a:p>
            <a:r>
              <a:rPr lang="nb-NO" sz="2000" dirty="0">
                <a:solidFill>
                  <a:schemeClr val="bg1"/>
                </a:solidFill>
                <a:latin typeface="Arial" panose="020B0604020202020204" pitchFamily="34" charset="0"/>
                <a:cs typeface="Arial" panose="020B0604020202020204" pitchFamily="34" charset="0"/>
              </a:rPr>
              <a:t>- Ungdomsutvalget</a:t>
            </a:r>
          </a:p>
          <a:p>
            <a:endParaRPr lang="nb-NO" dirty="0">
              <a:solidFill>
                <a:schemeClr val="bg1"/>
              </a:solidFill>
            </a:endParaRPr>
          </a:p>
        </p:txBody>
      </p:sp>
    </p:spTree>
    <p:extLst>
      <p:ext uri="{BB962C8B-B14F-4D97-AF65-F5344CB8AC3E}">
        <p14:creationId xmlns:p14="http://schemas.microsoft.com/office/powerpoint/2010/main" val="37221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8A9B47-B4E1-7078-4D77-626D54D629E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EDFDC98-D91E-4230-0B74-AB1BC5A3A4A9}"/>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8B1BAF4-C1E9-6B85-668B-6BD3D43AFCC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1A952E1A-7188-183B-29BA-0241630719FB}"/>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Hallgeir </a:t>
            </a:r>
            <a:r>
              <a:rPr lang="nb-NO" sz="3600" dirty="0" err="1">
                <a:solidFill>
                  <a:schemeClr val="bg1"/>
                </a:solidFill>
              </a:rPr>
              <a:t>Kulbotten</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18BCE3C0-2844-8980-3FF5-58D801DB5FF7}"/>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4DF6ADCC-DC60-5AE8-456E-731FE902A90A}"/>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47509702-7F76-A4E8-28AD-A615F473A851}"/>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E8A1AF29-CD95-562E-76B0-2A0B9A0FE221}"/>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5604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6B7D5B-0C5C-2B04-D0DF-22DF20B5ECB1}"/>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D3CA548-2456-3B2C-88EA-3E41F934C79F}"/>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5A05A43-6AD3-82ED-4906-6F0A8E77E64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56D083B6-52DD-693C-BA69-5984CD4F920E}"/>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Arne Dahl</a:t>
            </a:r>
          </a:p>
        </p:txBody>
      </p:sp>
      <p:pic>
        <p:nvPicPr>
          <p:cNvPr id="5" name="Bilde 4" descr="Et bilde som inneholder emblem, symbol, logo, Varemerke&#10;&#10;KI-generert innhold kan være feil.">
            <a:extLst>
              <a:ext uri="{FF2B5EF4-FFF2-40B4-BE49-F238E27FC236}">
                <a16:creationId xmlns:a16="http://schemas.microsoft.com/office/drawing/2014/main" id="{03E3D3CE-A835-3FB9-B1F4-09F3D2BC5E7B}"/>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7287DF9C-D925-6138-F430-22C58A7F9CC4}"/>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612BE431-1A1B-AA8F-3D71-610E5EA76F00}"/>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211BA470-A8E7-4C82-5E2A-00E5884D2E65}"/>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353043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0C448D-F1D6-7F53-CB9C-7FA99C03709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90978DE-4006-3D75-3BE2-A1E9BAC75629}"/>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AE1162-AD23-C7CC-9596-13FE7404F164}"/>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7ECABDCB-F2C8-9181-56D2-29D5BA8440BD}"/>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Sindre Åmot</a:t>
            </a:r>
          </a:p>
        </p:txBody>
      </p:sp>
      <p:pic>
        <p:nvPicPr>
          <p:cNvPr id="5" name="Bilde 4" descr="Et bilde som inneholder emblem, symbol, logo, Varemerke&#10;&#10;KI-generert innhold kan være feil.">
            <a:extLst>
              <a:ext uri="{FF2B5EF4-FFF2-40B4-BE49-F238E27FC236}">
                <a16:creationId xmlns:a16="http://schemas.microsoft.com/office/drawing/2014/main" id="{5429DF8A-6229-B906-B68E-D8D81063F20D}"/>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D56DEA88-DDFA-992B-6A9E-9439BDD49FEE}"/>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55AD6F7C-419F-3F43-3B5D-BB06CB271882}"/>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B27F73F8-CD04-8258-3103-87448CF74E8E}"/>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192179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26038C-04ED-732D-ED17-C49DC3862FFA}"/>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62B00CB-FA47-0313-01AB-1DE5EF68BD21}"/>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78EF8DC-DA23-E283-9951-B939BD006355}"/>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617455C1-7835-90A2-AECC-C0E356DEC7EA}"/>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Bernt </a:t>
            </a:r>
            <a:r>
              <a:rPr lang="nb-NO" sz="3600" dirty="0" err="1">
                <a:solidFill>
                  <a:schemeClr val="bg1"/>
                </a:solidFill>
              </a:rPr>
              <a:t>Laukøy</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B2B5A527-FC11-127A-D731-D7B03CD955C0}"/>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2D0E9FAB-E6EF-9A04-9D4F-D0208B92B51A}"/>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9238A276-3330-D5B4-7EB9-AE8B30B6A54C}"/>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90998AD8-DED0-7C99-D93F-5AB81D37ACFD}"/>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81873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1C0662-1E40-4F7D-DCEC-48059FBDDFA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0F43241-42FD-9CDE-73D0-6547BE54AC1A}"/>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1EDDDBC-5546-0CD2-8990-0A7083C13879}"/>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43A685D5-F26A-7E9D-DACB-70562601D72C}"/>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Erlend Henriksen</a:t>
            </a:r>
          </a:p>
        </p:txBody>
      </p:sp>
      <p:pic>
        <p:nvPicPr>
          <p:cNvPr id="5" name="Bilde 4" descr="Et bilde som inneholder emblem, symbol, logo, Varemerke&#10;&#10;KI-generert innhold kan være feil.">
            <a:extLst>
              <a:ext uri="{FF2B5EF4-FFF2-40B4-BE49-F238E27FC236}">
                <a16:creationId xmlns:a16="http://schemas.microsoft.com/office/drawing/2014/main" id="{1DC68753-A6D5-AA08-3726-F227759F26C2}"/>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1A460DF8-0EF6-C64D-DD20-B00EB73AEFD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D42C9BA-B7BC-6BFB-8099-D96A96DF4D26}"/>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CB74F8F8-1E65-11B8-1065-B294E6756272}"/>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24215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958521-7AF4-91A8-8FF7-4B52429DCF5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14581EF1-B5EC-3958-03C7-544C50766B23}"/>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2F6CAF2-4BE6-CEBF-13A2-79DA75A03492}"/>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F775B820-D2D3-2CE5-2E58-13D6F5B6C109}"/>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Kristoffer Storvoll </a:t>
            </a:r>
          </a:p>
        </p:txBody>
      </p:sp>
      <p:pic>
        <p:nvPicPr>
          <p:cNvPr id="5" name="Bilde 4" descr="Et bilde som inneholder emblem, symbol, logo, Varemerke&#10;&#10;KI-generert innhold kan være feil.">
            <a:extLst>
              <a:ext uri="{FF2B5EF4-FFF2-40B4-BE49-F238E27FC236}">
                <a16:creationId xmlns:a16="http://schemas.microsoft.com/office/drawing/2014/main" id="{24A15B69-A0FC-E5EE-72E9-D9035CD2AEFA}"/>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C2159FB0-4B28-4CF9-45F5-80952C0DBE16}"/>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57E00CA1-955A-E22B-DA79-2EF3CA69C2D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
        <p:nvSpPr>
          <p:cNvPr id="9" name="Tittel 1">
            <a:extLst>
              <a:ext uri="{FF2B5EF4-FFF2-40B4-BE49-F238E27FC236}">
                <a16:creationId xmlns:a16="http://schemas.microsoft.com/office/drawing/2014/main" id="{635544DC-0A1B-0D02-39EF-83E8E4D04227}"/>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Tree>
    <p:extLst>
      <p:ext uri="{BB962C8B-B14F-4D97-AF65-F5344CB8AC3E}">
        <p14:creationId xmlns:p14="http://schemas.microsoft.com/office/powerpoint/2010/main" val="12006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C28F91-4D1E-FFD1-78FF-1BE9BA266723}"/>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5CD0A22-97F0-C8A1-DF5E-0038862C68A4}"/>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5AF918C-3466-CC29-7701-19B39BED70ED}"/>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CDF874D8-2F9A-DB13-58C6-CA64819C379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Ketil </a:t>
            </a:r>
            <a:r>
              <a:rPr lang="nb-NO" sz="3600" dirty="0" err="1">
                <a:solidFill>
                  <a:schemeClr val="bg1"/>
                </a:solidFill>
              </a:rPr>
              <a:t>Dalos</a:t>
            </a:r>
            <a:endParaRPr lang="nb-NO" sz="3600" dirty="0">
              <a:solidFill>
                <a:schemeClr val="bg1"/>
              </a:solidFill>
            </a:endParaRPr>
          </a:p>
        </p:txBody>
      </p:sp>
      <p:pic>
        <p:nvPicPr>
          <p:cNvPr id="5" name="Bilde 4" descr="Et bilde som inneholder emblem, symbol, logo, Varemerke&#10;&#10;KI-generert innhold kan være feil.">
            <a:extLst>
              <a:ext uri="{FF2B5EF4-FFF2-40B4-BE49-F238E27FC236}">
                <a16:creationId xmlns:a16="http://schemas.microsoft.com/office/drawing/2014/main" id="{2B5E7B8B-361C-7B34-04DE-09D2445BFD54}"/>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0762D234-66D1-DAD9-81ED-4A9749084AB9}"/>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
        <p:nvSpPr>
          <p:cNvPr id="7" name="TekstSylinder 6">
            <a:extLst>
              <a:ext uri="{FF2B5EF4-FFF2-40B4-BE49-F238E27FC236}">
                <a16:creationId xmlns:a16="http://schemas.microsoft.com/office/drawing/2014/main" id="{09DA5FFD-1212-8731-D3A5-76F36DAACB12}"/>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9909A0A9-2644-CE62-9727-EB46D12E6DA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6136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496949-BE04-1612-F2DC-3D240A17B10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714CC6C3-4FEE-5F40-6FF4-5069B8EF2B8E}"/>
              </a:ext>
            </a:extLst>
          </p:cNvPr>
          <p:cNvSpPr/>
          <p:nvPr/>
        </p:nvSpPr>
        <p:spPr>
          <a:xfrm>
            <a:off x="0" y="560307"/>
            <a:ext cx="10047384" cy="116778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9BEE51-37D6-C7CD-401D-51A8774CAE81}"/>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1A0EAFF-2FB8-4564-EB55-FC24D9AEE30C}"/>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Ingunn Aune</a:t>
            </a:r>
          </a:p>
        </p:txBody>
      </p:sp>
      <p:pic>
        <p:nvPicPr>
          <p:cNvPr id="5" name="Bilde 4" descr="Et bilde som inneholder emblem, symbol, logo, Varemerke&#10;&#10;KI-generert innhold kan være feil.">
            <a:extLst>
              <a:ext uri="{FF2B5EF4-FFF2-40B4-BE49-F238E27FC236}">
                <a16:creationId xmlns:a16="http://schemas.microsoft.com/office/drawing/2014/main" id="{64E1100D-71A1-FDEA-4488-DC683712B84C}"/>
              </a:ext>
            </a:extLst>
          </p:cNvPr>
          <p:cNvPicPr>
            <a:picLocks noChangeAspect="1"/>
          </p:cNvPicPr>
          <p:nvPr/>
        </p:nvPicPr>
        <p:blipFill>
          <a:blip r:embed="rId3"/>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5D7ABCFB-C29E-0086-ABB7-D82F53D50B55}"/>
              </a:ext>
            </a:extLst>
          </p:cNvPr>
          <p:cNvSpPr txBox="1">
            <a:spLocks/>
          </p:cNvSpPr>
          <p:nvPr/>
        </p:nvSpPr>
        <p:spPr>
          <a:xfrm>
            <a:off x="198304" y="764107"/>
            <a:ext cx="2798284"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RIFLE</a:t>
            </a:r>
          </a:p>
        </p:txBody>
      </p:sp>
      <p:sp>
        <p:nvSpPr>
          <p:cNvPr id="7" name="TekstSylinder 6">
            <a:extLst>
              <a:ext uri="{FF2B5EF4-FFF2-40B4-BE49-F238E27FC236}">
                <a16:creationId xmlns:a16="http://schemas.microsoft.com/office/drawing/2014/main" id="{4E58CE04-AC75-AC1D-3AB4-E8013F5E46C7}"/>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82D4D9C9-4214-0734-B630-E93AAF7CC058}"/>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Nytt medlem</a:t>
            </a:r>
          </a:p>
        </p:txBody>
      </p:sp>
    </p:spTree>
    <p:extLst>
      <p:ext uri="{BB962C8B-B14F-4D97-AF65-F5344CB8AC3E}">
        <p14:creationId xmlns:p14="http://schemas.microsoft.com/office/powerpoint/2010/main" val="218547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190059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70F5B0-D48D-6730-5DF3-F8020167868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D1C7F35-3C7D-65B4-AA41-7956521BFEFC}"/>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59E847CC-292B-6D11-EF03-B36BE3B2DC55}"/>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8" name="Tittel 1">
            <a:extLst>
              <a:ext uri="{FF2B5EF4-FFF2-40B4-BE49-F238E27FC236}">
                <a16:creationId xmlns:a16="http://schemas.microsoft.com/office/drawing/2014/main" id="{B3C7FB38-2AB7-63CB-553D-074BA9242DB6}"/>
              </a:ext>
            </a:extLst>
          </p:cNvPr>
          <p:cNvSpPr txBox="1">
            <a:spLocks/>
          </p:cNvSpPr>
          <p:nvPr/>
        </p:nvSpPr>
        <p:spPr>
          <a:xfrm>
            <a:off x="8549089" y="786302"/>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FISKE</a:t>
            </a:r>
          </a:p>
        </p:txBody>
      </p:sp>
    </p:spTree>
    <p:extLst>
      <p:ext uri="{BB962C8B-B14F-4D97-AF65-F5344CB8AC3E}">
        <p14:creationId xmlns:p14="http://schemas.microsoft.com/office/powerpoint/2010/main" val="362141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DA1051-A6F4-2A7D-6560-9E3DD57C9C5F}"/>
              </a:ext>
            </a:extLst>
          </p:cNvPr>
          <p:cNvSpPr>
            <a:spLocks noGrp="1"/>
          </p:cNvSpPr>
          <p:nvPr>
            <p:ph type="title"/>
          </p:nvPr>
        </p:nvSpPr>
        <p:spPr>
          <a:xfrm>
            <a:off x="265272" y="205740"/>
            <a:ext cx="5492432" cy="868680"/>
          </a:xfrm>
        </p:spPr>
        <p:txBody>
          <a:bodyPr>
            <a:normAutofit fontScale="90000"/>
          </a:bodyPr>
          <a:lstStyle/>
          <a:p>
            <a:r>
              <a:rPr lang="nb-NO" sz="4400" dirty="0">
                <a:solidFill>
                  <a:schemeClr val="accent6">
                    <a:lumMod val="60000"/>
                    <a:lumOff val="40000"/>
                  </a:schemeClr>
                </a:solidFill>
                <a:latin typeface="Arial" panose="020B0604020202020204" pitchFamily="34" charset="0"/>
                <a:cs typeface="Arial" panose="020B0604020202020204" pitchFamily="34" charset="0"/>
              </a:rPr>
              <a:t>LEIRDUEUTVALGET</a:t>
            </a:r>
            <a:r>
              <a:rPr lang="nb-NO" dirty="0">
                <a:solidFill>
                  <a:schemeClr val="bg1"/>
                </a:solidFill>
                <a:latin typeface="Arial" panose="020B0604020202020204" pitchFamily="34" charset="0"/>
                <a:cs typeface="Arial" panose="020B0604020202020204" pitchFamily="34" charset="0"/>
              </a:rPr>
              <a:t> </a:t>
            </a:r>
          </a:p>
        </p:txBody>
      </p:sp>
      <p:sp>
        <p:nvSpPr>
          <p:cNvPr id="4" name="Plassholder for tekst 3">
            <a:extLst>
              <a:ext uri="{FF2B5EF4-FFF2-40B4-BE49-F238E27FC236}">
                <a16:creationId xmlns:a16="http://schemas.microsoft.com/office/drawing/2014/main" id="{813338F7-C3D9-B4CF-4D85-FA585EA61EC1}"/>
              </a:ext>
            </a:extLst>
          </p:cNvPr>
          <p:cNvSpPr>
            <a:spLocks noGrp="1"/>
          </p:cNvSpPr>
          <p:nvPr>
            <p:ph type="body" sz="half" idx="2"/>
          </p:nvPr>
        </p:nvSpPr>
        <p:spPr>
          <a:xfrm>
            <a:off x="265272" y="1183005"/>
            <a:ext cx="8829992" cy="1383030"/>
          </a:xfrm>
        </p:spPr>
        <p:txBody>
          <a:bodyPr>
            <a:normAutofit/>
          </a:bodyPr>
          <a:lstStyle/>
          <a:p>
            <a:r>
              <a:rPr lang="nb-NO" sz="2000" dirty="0">
                <a:solidFill>
                  <a:schemeClr val="bg1"/>
                </a:solidFill>
                <a:latin typeface="Arial" panose="020B0604020202020204" pitchFamily="34" charset="0"/>
                <a:cs typeface="Arial" panose="020B0604020202020204" pitchFamily="34" charset="0"/>
              </a:rPr>
              <a:t>Året 2024 har vært et rolig år for leirdueutvalget og leirduebanen. På leirduebanen har det vært aktivitet jevnt og trutt fra januar til september. Trening, bedriftsskyting, kvinneskyting og jegerprøvekurs er blitt en interesse for folk og mange ønsker å benytte seg av anlegget vi har på Melhus.</a:t>
            </a:r>
          </a:p>
        </p:txBody>
      </p:sp>
      <p:sp>
        <p:nvSpPr>
          <p:cNvPr id="5" name="TekstSylinder 4">
            <a:extLst>
              <a:ext uri="{FF2B5EF4-FFF2-40B4-BE49-F238E27FC236}">
                <a16:creationId xmlns:a16="http://schemas.microsoft.com/office/drawing/2014/main" id="{B224F1AB-7D11-24E8-BA49-ECDC9BACCB14}"/>
              </a:ext>
            </a:extLst>
          </p:cNvPr>
          <p:cNvSpPr txBox="1"/>
          <p:nvPr/>
        </p:nvSpPr>
        <p:spPr>
          <a:xfrm>
            <a:off x="265272" y="2566035"/>
            <a:ext cx="8829992" cy="1015663"/>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I forbindelse med foreningens satsing på jegerprøvekurs har vi bidratt en god</a:t>
            </a:r>
          </a:p>
          <a:p>
            <a:r>
              <a:rPr lang="nb-NO" sz="2000" dirty="0">
                <a:solidFill>
                  <a:schemeClr val="bg1"/>
                </a:solidFill>
                <a:latin typeface="Arial" panose="020B0604020202020204" pitchFamily="34" charset="0"/>
                <a:cs typeface="Arial" panose="020B0604020202020204" pitchFamily="34" charset="0"/>
              </a:rPr>
              <a:t>del på praktisk skyting, noe både vi og forhåpentligvis deltakerne har dratt</a:t>
            </a:r>
          </a:p>
          <a:p>
            <a:r>
              <a:rPr lang="nb-NO" sz="2000" dirty="0">
                <a:solidFill>
                  <a:schemeClr val="bg1"/>
                </a:solidFill>
                <a:latin typeface="Arial" panose="020B0604020202020204" pitchFamily="34" charset="0"/>
                <a:cs typeface="Arial" panose="020B0604020202020204" pitchFamily="34" charset="0"/>
              </a:rPr>
              <a:t>nytte av.</a:t>
            </a:r>
          </a:p>
        </p:txBody>
      </p:sp>
      <p:sp>
        <p:nvSpPr>
          <p:cNvPr id="6" name="TekstSylinder 5">
            <a:extLst>
              <a:ext uri="{FF2B5EF4-FFF2-40B4-BE49-F238E27FC236}">
                <a16:creationId xmlns:a16="http://schemas.microsoft.com/office/drawing/2014/main" id="{AF759EA4-0D1B-4692-6A82-422B1B391E9E}"/>
              </a:ext>
            </a:extLst>
          </p:cNvPr>
          <p:cNvSpPr txBox="1"/>
          <p:nvPr/>
        </p:nvSpPr>
        <p:spPr>
          <a:xfrm>
            <a:off x="265272" y="3736003"/>
            <a:ext cx="11461114" cy="1938992"/>
          </a:xfrm>
          <a:prstGeom prst="rect">
            <a:avLst/>
          </a:prstGeom>
          <a:noFill/>
        </p:spPr>
        <p:txBody>
          <a:bodyPr wrap="square" rtlCol="0">
            <a:spAutoFit/>
          </a:bodyPr>
          <a:lstStyle/>
          <a:p>
            <a:r>
              <a:rPr lang="nb-NO" sz="2000" dirty="0">
                <a:solidFill>
                  <a:schemeClr val="bg1"/>
                </a:solidFill>
                <a:latin typeface="Arial" panose="020B0604020202020204" pitchFamily="34" charset="0"/>
                <a:cs typeface="Arial" panose="020B0604020202020204" pitchFamily="34" charset="0"/>
              </a:rPr>
              <a:t>Vi har hatt noen bedrifter som har hatt egne kvelder på banen med kolleger, noe som vi skal prøve å få satses mere på i 2025. Så da blir det åpent vanlig åpning Tirsdag og Torsdag. Onsdager blir åpent for evt. bedriftskyting eller andre aktiviteter. Så har kvinneutvalget skyting på mandager.</a:t>
            </a:r>
          </a:p>
          <a:p>
            <a:r>
              <a:rPr lang="nb-NO" sz="2000" dirty="0">
                <a:solidFill>
                  <a:schemeClr val="bg1"/>
                </a:solidFill>
                <a:latin typeface="Arial" panose="020B0604020202020204" pitchFamily="34" charset="0"/>
                <a:cs typeface="Arial" panose="020B0604020202020204" pitchFamily="34" charset="0"/>
              </a:rPr>
              <a:t>2025 året skal brukes til å få pusset opp litt på banen så den ser litt mere innbydende for folk som kommer til oss. Nå med ny 40 års leieavtale kan vi endelig begynne å gjøre noe der da det har stått brakk i mange år </a:t>
            </a:r>
            <a:r>
              <a:rPr lang="nb-NO" sz="2000" dirty="0" err="1">
                <a:solidFill>
                  <a:schemeClr val="bg1"/>
                </a:solidFill>
                <a:latin typeface="Arial" panose="020B0604020202020204" pitchFamily="34" charset="0"/>
                <a:cs typeface="Arial" panose="020B0604020202020204" pitchFamily="34" charset="0"/>
              </a:rPr>
              <a:t>pga</a:t>
            </a:r>
            <a:r>
              <a:rPr lang="nb-NO" sz="2000" dirty="0">
                <a:solidFill>
                  <a:schemeClr val="bg1"/>
                </a:solidFill>
                <a:latin typeface="Arial" panose="020B0604020202020204" pitchFamily="34" charset="0"/>
                <a:cs typeface="Arial" panose="020B0604020202020204" pitchFamily="34" charset="0"/>
              </a:rPr>
              <a:t> manglende leieavtale</a:t>
            </a:r>
          </a:p>
        </p:txBody>
      </p:sp>
      <p:sp>
        <p:nvSpPr>
          <p:cNvPr id="7" name="TekstSylinder 6">
            <a:extLst>
              <a:ext uri="{FF2B5EF4-FFF2-40B4-BE49-F238E27FC236}">
                <a16:creationId xmlns:a16="http://schemas.microsoft.com/office/drawing/2014/main" id="{BF186462-3DC8-FF64-2FB0-36FA36E99C2C}"/>
              </a:ext>
            </a:extLst>
          </p:cNvPr>
          <p:cNvSpPr txBox="1"/>
          <p:nvPr/>
        </p:nvSpPr>
        <p:spPr>
          <a:xfrm>
            <a:off x="9090472" y="5579447"/>
            <a:ext cx="2635914" cy="1015663"/>
          </a:xfrm>
          <a:prstGeom prst="rect">
            <a:avLst/>
          </a:prstGeom>
          <a:noFill/>
        </p:spPr>
        <p:txBody>
          <a:bodyPr wrap="none" rtlCol="0">
            <a:spAutoFit/>
          </a:bodyPr>
          <a:lstStyle/>
          <a:p>
            <a:r>
              <a:rPr lang="nb-NO" sz="2000" dirty="0">
                <a:solidFill>
                  <a:schemeClr val="bg1"/>
                </a:solidFill>
                <a:latin typeface="Arial" panose="020B0604020202020204" pitchFamily="34" charset="0"/>
                <a:cs typeface="Arial" panose="020B0604020202020204" pitchFamily="34" charset="0"/>
              </a:rPr>
              <a:t>Lars Johan Solhaug</a:t>
            </a:r>
          </a:p>
          <a:p>
            <a:r>
              <a:rPr lang="nb-NO" sz="2000" dirty="0">
                <a:solidFill>
                  <a:schemeClr val="bg1"/>
                </a:solidFill>
                <a:latin typeface="Arial" panose="020B0604020202020204" pitchFamily="34" charset="0"/>
                <a:cs typeface="Arial" panose="020B0604020202020204" pitchFamily="34" charset="0"/>
              </a:rPr>
              <a:t>Leder, leirdueutvalget</a:t>
            </a:r>
          </a:p>
          <a:p>
            <a:r>
              <a:rPr lang="nb-NO" sz="2000" dirty="0">
                <a:solidFill>
                  <a:schemeClr val="bg1"/>
                </a:solidFill>
                <a:latin typeface="Arial" panose="020B0604020202020204" pitchFamily="34" charset="0"/>
                <a:cs typeface="Arial" panose="020B0604020202020204" pitchFamily="34" charset="0"/>
              </a:rPr>
              <a:t>Melhus JFF</a:t>
            </a:r>
          </a:p>
        </p:txBody>
      </p:sp>
    </p:spTree>
    <p:extLst>
      <p:ext uri="{BB962C8B-B14F-4D97-AF65-F5344CB8AC3E}">
        <p14:creationId xmlns:p14="http://schemas.microsoft.com/office/powerpoint/2010/main" val="46142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AA63EB-3B9F-6A7D-8178-3BF4FE1D6F8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1FBE058-9B00-B9E4-05A5-9B0D7FAE6A00}"/>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560F5AE-BC89-D3DC-FE35-CB91FEED8AC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E07F2EE4-F03B-0569-49EA-1E429FE5D82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1" name="Tittel 1">
            <a:extLst>
              <a:ext uri="{FF2B5EF4-FFF2-40B4-BE49-F238E27FC236}">
                <a16:creationId xmlns:a16="http://schemas.microsoft.com/office/drawing/2014/main" id="{D09CB233-BB8D-C6E1-BA64-712FE3280697}"/>
              </a:ext>
            </a:extLst>
          </p:cNvPr>
          <p:cNvSpPr txBox="1">
            <a:spLocks/>
          </p:cNvSpPr>
          <p:nvPr/>
        </p:nvSpPr>
        <p:spPr>
          <a:xfrm>
            <a:off x="8549089" y="786302"/>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FISKE</a:t>
            </a:r>
          </a:p>
        </p:txBody>
      </p:sp>
    </p:spTree>
    <p:extLst>
      <p:ext uri="{BB962C8B-B14F-4D97-AF65-F5344CB8AC3E}">
        <p14:creationId xmlns:p14="http://schemas.microsoft.com/office/powerpoint/2010/main" val="28794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59FA94-DB1C-B9DA-9B36-9CBD45B771A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06CCAD2-C907-9B11-4412-A5905DB9357D}"/>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18EFE9B-3A58-E429-C9AC-C349BF53EF18}"/>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CB8F7FAD-2C6F-FDED-90BA-C7741B96955C}"/>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Espen Dueskar</a:t>
            </a:r>
          </a:p>
        </p:txBody>
      </p:sp>
      <p:pic>
        <p:nvPicPr>
          <p:cNvPr id="5" name="Bilde 4" descr="Et bilde som inneholder emblem, symbol, logo, Varemerke&#10;&#10;KI-generert innhold kan være feil.">
            <a:extLst>
              <a:ext uri="{FF2B5EF4-FFF2-40B4-BE49-F238E27FC236}">
                <a16:creationId xmlns:a16="http://schemas.microsoft.com/office/drawing/2014/main" id="{4C1FE683-B978-0F78-A971-62D0DD5E152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8064CB5E-47EA-9AD2-E8AF-09001C6A2DFC}"/>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60D171D2-2832-1B7B-DE84-2995AE83B42B}"/>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
        <p:nvSpPr>
          <p:cNvPr id="9" name="Tittel 1">
            <a:extLst>
              <a:ext uri="{FF2B5EF4-FFF2-40B4-BE49-F238E27FC236}">
                <a16:creationId xmlns:a16="http://schemas.microsoft.com/office/drawing/2014/main" id="{BC92548B-673A-E5E7-F4E1-6FAEA9959AD7}"/>
              </a:ext>
            </a:extLst>
          </p:cNvPr>
          <p:cNvSpPr txBox="1">
            <a:spLocks/>
          </p:cNvSpPr>
          <p:nvPr/>
        </p:nvSpPr>
        <p:spPr>
          <a:xfrm>
            <a:off x="8549089" y="786302"/>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FISKE</a:t>
            </a:r>
          </a:p>
        </p:txBody>
      </p:sp>
    </p:spTree>
    <p:extLst>
      <p:ext uri="{BB962C8B-B14F-4D97-AF65-F5344CB8AC3E}">
        <p14:creationId xmlns:p14="http://schemas.microsoft.com/office/powerpoint/2010/main" val="101410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1DBBE0-6345-85EF-4A21-82E8A0F82AD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6796A45-A9D3-69EB-3460-D7BA1C8D05C1}"/>
              </a:ext>
            </a:extLst>
          </p:cNvPr>
          <p:cNvSpPr/>
          <p:nvPr/>
        </p:nvSpPr>
        <p:spPr>
          <a:xfrm>
            <a:off x="2144616" y="560307"/>
            <a:ext cx="10047384" cy="116778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5471007-F21D-DD43-FA8B-C607CBFB134C}"/>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sp>
        <p:nvSpPr>
          <p:cNvPr id="3" name="Undertittel 2">
            <a:extLst>
              <a:ext uri="{FF2B5EF4-FFF2-40B4-BE49-F238E27FC236}">
                <a16:creationId xmlns:a16="http://schemas.microsoft.com/office/drawing/2014/main" id="{0BDC500F-05A4-C5F4-D0DB-9E44E6C70597}"/>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Philip Stenvold</a:t>
            </a:r>
          </a:p>
        </p:txBody>
      </p:sp>
      <p:pic>
        <p:nvPicPr>
          <p:cNvPr id="5" name="Bilde 4" descr="Et bilde som inneholder emblem, symbol, logo, Varemerke&#10;&#10;KI-generert innhold kan være feil.">
            <a:extLst>
              <a:ext uri="{FF2B5EF4-FFF2-40B4-BE49-F238E27FC236}">
                <a16:creationId xmlns:a16="http://schemas.microsoft.com/office/drawing/2014/main" id="{04F8EE02-8711-D3E6-B10D-AC2D79EA90C0}"/>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6" name="Tittel 1">
            <a:extLst>
              <a:ext uri="{FF2B5EF4-FFF2-40B4-BE49-F238E27FC236}">
                <a16:creationId xmlns:a16="http://schemas.microsoft.com/office/drawing/2014/main" id="{BBB5E501-11A2-C8F8-600E-47F8DAC1C6D1}"/>
              </a:ext>
            </a:extLst>
          </p:cNvPr>
          <p:cNvSpPr txBox="1">
            <a:spLocks/>
          </p:cNvSpPr>
          <p:nvPr/>
        </p:nvSpPr>
        <p:spPr>
          <a:xfrm>
            <a:off x="8549089" y="786302"/>
            <a:ext cx="3833870"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FISKE</a:t>
            </a:r>
          </a:p>
        </p:txBody>
      </p:sp>
      <p:sp>
        <p:nvSpPr>
          <p:cNvPr id="7" name="TekstSylinder 6">
            <a:extLst>
              <a:ext uri="{FF2B5EF4-FFF2-40B4-BE49-F238E27FC236}">
                <a16:creationId xmlns:a16="http://schemas.microsoft.com/office/drawing/2014/main" id="{E4593710-FA10-83C9-066F-053FDA6FB1F3}"/>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780CBDEF-306B-A36D-6375-59F2C49D4EAD}"/>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Gjenvalg</a:t>
            </a:r>
          </a:p>
        </p:txBody>
      </p:sp>
    </p:spTree>
    <p:extLst>
      <p:ext uri="{BB962C8B-B14F-4D97-AF65-F5344CB8AC3E}">
        <p14:creationId xmlns:p14="http://schemas.microsoft.com/office/powerpoint/2010/main" val="343600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249CD-AF98-694E-DA9E-0D30A61BA7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FDDC43-3E96-2C67-4034-2A380FE03832}"/>
              </a:ext>
            </a:extLst>
          </p:cNvPr>
          <p:cNvSpPr>
            <a:spLocks noGrp="1"/>
          </p:cNvSpPr>
          <p:nvPr>
            <p:ph type="ctrTitle"/>
          </p:nvPr>
        </p:nvSpPr>
        <p:spPr/>
        <p:txBody>
          <a:bodyPr/>
          <a:lstStyle/>
          <a:p>
            <a:r>
              <a:rPr lang="nb-NO" sz="11500" dirty="0">
                <a:solidFill>
                  <a:schemeClr val="bg1"/>
                </a:solidFill>
                <a:latin typeface="Acumin Pro SemiCondensed UltBlk" panose="020B0A06020202020204" pitchFamily="34" charset="77"/>
              </a:rPr>
              <a:t>VALG</a:t>
            </a:r>
            <a:endParaRPr lang="nb-NO" dirty="0">
              <a:solidFill>
                <a:schemeClr val="bg1"/>
              </a:solidFill>
              <a:latin typeface="Acumin Pro SemiCondensed UltBlk" panose="020B0A06020202020204" pitchFamily="34" charset="77"/>
            </a:endParaRPr>
          </a:p>
        </p:txBody>
      </p:sp>
      <p:sp>
        <p:nvSpPr>
          <p:cNvPr id="3" name="Undertittel 2">
            <a:extLst>
              <a:ext uri="{FF2B5EF4-FFF2-40B4-BE49-F238E27FC236}">
                <a16:creationId xmlns:a16="http://schemas.microsoft.com/office/drawing/2014/main" id="{4C165CC2-2430-C92C-90C0-EE7E3801B52F}"/>
              </a:ext>
            </a:extLst>
          </p:cNvPr>
          <p:cNvSpPr>
            <a:spLocks noGrp="1"/>
          </p:cNvSpPr>
          <p:nvPr>
            <p:ph type="subTitle" idx="1"/>
          </p:nvPr>
        </p:nvSpPr>
        <p:spPr/>
        <p:txBody>
          <a:bodyPr>
            <a:normAutofit/>
          </a:bodyPr>
          <a:lstStyle/>
          <a:p>
            <a:r>
              <a:rPr lang="nb-NO" sz="4000" dirty="0">
                <a:solidFill>
                  <a:schemeClr val="bg1"/>
                </a:solidFill>
              </a:rPr>
              <a:t>10.03.2025</a:t>
            </a:r>
          </a:p>
        </p:txBody>
      </p:sp>
      <p:pic>
        <p:nvPicPr>
          <p:cNvPr id="5" name="Bilde 4" descr="Et bilde som inneholder emblem, symbol, logo, Varemerke&#10;&#10;KI-generert innhold kan være feil.">
            <a:extLst>
              <a:ext uri="{FF2B5EF4-FFF2-40B4-BE49-F238E27FC236}">
                <a16:creationId xmlns:a16="http://schemas.microsoft.com/office/drawing/2014/main" id="{9D8C8F8C-94C9-6C1E-0E84-B830F162DFC8}"/>
              </a:ext>
            </a:extLst>
          </p:cNvPr>
          <p:cNvPicPr>
            <a:picLocks noChangeAspect="1"/>
          </p:cNvPicPr>
          <p:nvPr/>
        </p:nvPicPr>
        <p:blipFill>
          <a:blip r:embed="rId2"/>
          <a:stretch>
            <a:fillRect/>
          </a:stretch>
        </p:blipFill>
        <p:spPr>
          <a:xfrm>
            <a:off x="10234264" y="5050631"/>
            <a:ext cx="1483321" cy="1370012"/>
          </a:xfrm>
          <a:prstGeom prst="rect">
            <a:avLst/>
          </a:prstGeom>
        </p:spPr>
      </p:pic>
    </p:spTree>
    <p:extLst>
      <p:ext uri="{BB962C8B-B14F-4D97-AF65-F5344CB8AC3E}">
        <p14:creationId xmlns:p14="http://schemas.microsoft.com/office/powerpoint/2010/main" val="92134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AA63EB-3B9F-6A7D-8178-3BF4FE1D6F8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1FBE058-9B00-B9E4-05A5-9B0D7FAE6A00}"/>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pic>
        <p:nvPicPr>
          <p:cNvPr id="5" name="Bilde 4" descr="Et bilde som inneholder emblem, symbol, logo, Varemerke&#10;&#10;KI-generert innhold kan være feil.">
            <a:extLst>
              <a:ext uri="{FF2B5EF4-FFF2-40B4-BE49-F238E27FC236}">
                <a16:creationId xmlns:a16="http://schemas.microsoft.com/office/drawing/2014/main" id="{E07F2EE4-F03B-0569-49EA-1E429FE5D829}"/>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3" name="Tittel 1">
            <a:extLst>
              <a:ext uri="{FF2B5EF4-FFF2-40B4-BE49-F238E27FC236}">
                <a16:creationId xmlns:a16="http://schemas.microsoft.com/office/drawing/2014/main" id="{38A3A558-F425-C387-5DCD-2DEB4F9C2A38}"/>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288507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D7BDE12-2E23-D43C-FEC6-EEFC760CA49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E102CD3-B100-4751-A2FE-CE6A8A6DAC06}"/>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73E1289-7816-1B01-2D6E-C44CA50DE5F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pic>
        <p:nvPicPr>
          <p:cNvPr id="5" name="Bilde 4" descr="Et bilde som inneholder emblem, symbol, logo, Varemerke&#10;&#10;KI-generert innhold kan være feil.">
            <a:extLst>
              <a:ext uri="{FF2B5EF4-FFF2-40B4-BE49-F238E27FC236}">
                <a16:creationId xmlns:a16="http://schemas.microsoft.com/office/drawing/2014/main" id="{2D6A4D33-9986-A08B-37EA-59C3F7B74051}"/>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3" name="Tittel 1">
            <a:extLst>
              <a:ext uri="{FF2B5EF4-FFF2-40B4-BE49-F238E27FC236}">
                <a16:creationId xmlns:a16="http://schemas.microsoft.com/office/drawing/2014/main" id="{A0246FA5-DCC8-C329-831C-CAAD9EE4B8F0}"/>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222173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34E316-44AA-CB75-39FD-A081A9C5478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ED47CA57-BC2B-6386-04D1-CA8374684518}"/>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C28A91F-F442-3E14-E742-ED2A666747EF}"/>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LEDER</a:t>
            </a:r>
          </a:p>
        </p:txBody>
      </p:sp>
      <p:sp>
        <p:nvSpPr>
          <p:cNvPr id="3" name="Undertittel 2">
            <a:extLst>
              <a:ext uri="{FF2B5EF4-FFF2-40B4-BE49-F238E27FC236}">
                <a16:creationId xmlns:a16="http://schemas.microsoft.com/office/drawing/2014/main" id="{41F2451F-41CB-2AC7-40A3-E232B9ACDC94}"/>
              </a:ext>
            </a:extLst>
          </p:cNvPr>
          <p:cNvSpPr>
            <a:spLocks noGrp="1"/>
          </p:cNvSpPr>
          <p:nvPr>
            <p:ph type="subTitle" idx="1"/>
          </p:nvPr>
        </p:nvSpPr>
        <p:spPr>
          <a:xfrm>
            <a:off x="0" y="4244671"/>
            <a:ext cx="12192000" cy="2053022"/>
          </a:xfrm>
        </p:spPr>
        <p:txBody>
          <a:bodyPr>
            <a:normAutofit/>
          </a:bodyPr>
          <a:lstStyle/>
          <a:p>
            <a:r>
              <a:rPr lang="nb-NO" sz="3600" dirty="0" err="1">
                <a:solidFill>
                  <a:schemeClr val="bg1"/>
                </a:solidFill>
              </a:rPr>
              <a:t>Ingelise</a:t>
            </a:r>
            <a:r>
              <a:rPr lang="nb-NO" sz="3600" dirty="0">
                <a:solidFill>
                  <a:schemeClr val="bg1"/>
                </a:solidFill>
              </a:rPr>
              <a:t> Gätzschmann</a:t>
            </a:r>
          </a:p>
        </p:txBody>
      </p:sp>
      <p:pic>
        <p:nvPicPr>
          <p:cNvPr id="5" name="Bilde 4" descr="Et bilde som inneholder emblem, symbol, logo, Varemerke&#10;&#10;KI-generert innhold kan være feil.">
            <a:extLst>
              <a:ext uri="{FF2B5EF4-FFF2-40B4-BE49-F238E27FC236}">
                <a16:creationId xmlns:a16="http://schemas.microsoft.com/office/drawing/2014/main" id="{8F13B6F0-6C6D-1C96-2B4D-D1D9A6B2FFCA}"/>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722774F2-03CC-566D-B2FB-2C1CFB88944D}"/>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09443523-B22F-C8E7-9EBB-7203A9C61A1A}"/>
              </a:ext>
            </a:extLst>
          </p:cNvPr>
          <p:cNvSpPr txBox="1"/>
          <p:nvPr/>
        </p:nvSpPr>
        <p:spPr>
          <a:xfrm>
            <a:off x="4690431" y="4747962"/>
            <a:ext cx="2811137" cy="523220"/>
          </a:xfrm>
          <a:prstGeom prst="rect">
            <a:avLst/>
          </a:prstGeom>
          <a:noFill/>
        </p:spPr>
        <p:txBody>
          <a:bodyPr wrap="square" rtlCol="0">
            <a:spAutoFit/>
          </a:bodyPr>
          <a:lstStyle/>
          <a:p>
            <a:pPr algn="ctr"/>
            <a:r>
              <a:rPr lang="nb-NO" sz="2800" dirty="0">
                <a:solidFill>
                  <a:srgbClr val="EA7131"/>
                </a:solidFill>
              </a:rPr>
              <a:t>Ny leder</a:t>
            </a:r>
          </a:p>
        </p:txBody>
      </p:sp>
      <p:sp>
        <p:nvSpPr>
          <p:cNvPr id="9" name="Tittel 1">
            <a:extLst>
              <a:ext uri="{FF2B5EF4-FFF2-40B4-BE49-F238E27FC236}">
                <a16:creationId xmlns:a16="http://schemas.microsoft.com/office/drawing/2014/main" id="{3495D4DE-6EDE-6F4E-AD50-46184946CB15}"/>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364649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3F1D34-8C54-3CA5-134E-6E8F62F224E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B5ACB1AA-EDB3-0FD4-B444-98B22BC54D7A}"/>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308549F-A8AF-59D1-B697-FD2BDFE5B86E}"/>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pic>
        <p:nvPicPr>
          <p:cNvPr id="5" name="Bilde 4" descr="Et bilde som inneholder emblem, symbol, logo, Varemerke&#10;&#10;KI-generert innhold kan være feil.">
            <a:extLst>
              <a:ext uri="{FF2B5EF4-FFF2-40B4-BE49-F238E27FC236}">
                <a16:creationId xmlns:a16="http://schemas.microsoft.com/office/drawing/2014/main" id="{12D0A38F-3388-F486-7CE1-E52BD4B5BAEB}"/>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1" name="Tittel 1">
            <a:extLst>
              <a:ext uri="{FF2B5EF4-FFF2-40B4-BE49-F238E27FC236}">
                <a16:creationId xmlns:a16="http://schemas.microsoft.com/office/drawing/2014/main" id="{A5DA0641-FECF-631F-C4F3-267C8FAE67F2}"/>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371373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D75E88-2183-3200-1FA2-9CCC05C7975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A732433-6A4C-622D-1D38-DACB78189683}"/>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DC4C8FF-EDB5-4BE4-5373-955DBDA2EB87}"/>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UTGÅENDE</a:t>
            </a:r>
          </a:p>
        </p:txBody>
      </p:sp>
      <p:sp>
        <p:nvSpPr>
          <p:cNvPr id="3" name="Undertittel 2">
            <a:extLst>
              <a:ext uri="{FF2B5EF4-FFF2-40B4-BE49-F238E27FC236}">
                <a16:creationId xmlns:a16="http://schemas.microsoft.com/office/drawing/2014/main" id="{C67B97D8-0CCF-8223-BE03-EE6DDC36C40D}"/>
              </a:ext>
            </a:extLst>
          </p:cNvPr>
          <p:cNvSpPr>
            <a:spLocks noGrp="1"/>
          </p:cNvSpPr>
          <p:nvPr>
            <p:ph type="subTitle" idx="1"/>
          </p:nvPr>
        </p:nvSpPr>
        <p:spPr>
          <a:xfrm>
            <a:off x="0" y="4244671"/>
            <a:ext cx="12192000" cy="2053022"/>
          </a:xfrm>
        </p:spPr>
        <p:txBody>
          <a:bodyPr>
            <a:normAutofit/>
          </a:bodyPr>
          <a:lstStyle/>
          <a:p>
            <a:r>
              <a:rPr lang="nb-NO" sz="3600" dirty="0">
                <a:solidFill>
                  <a:schemeClr val="bg1"/>
                </a:solidFill>
              </a:rPr>
              <a:t>Stein Håvard Knutsen</a:t>
            </a:r>
          </a:p>
          <a:p>
            <a:r>
              <a:rPr lang="nb-NO" sz="3600" dirty="0">
                <a:solidFill>
                  <a:schemeClr val="bg1"/>
                </a:solidFill>
              </a:rPr>
              <a:t>Ellinor Sannes</a:t>
            </a:r>
          </a:p>
        </p:txBody>
      </p:sp>
      <p:pic>
        <p:nvPicPr>
          <p:cNvPr id="5" name="Bilde 4" descr="Et bilde som inneholder emblem, symbol, logo, Varemerke&#10;&#10;KI-generert innhold kan være feil.">
            <a:extLst>
              <a:ext uri="{FF2B5EF4-FFF2-40B4-BE49-F238E27FC236}">
                <a16:creationId xmlns:a16="http://schemas.microsoft.com/office/drawing/2014/main" id="{D45CE511-C5B8-69A8-CC52-377A39932EC7}"/>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7" name="TekstSylinder 6">
            <a:extLst>
              <a:ext uri="{FF2B5EF4-FFF2-40B4-BE49-F238E27FC236}">
                <a16:creationId xmlns:a16="http://schemas.microsoft.com/office/drawing/2014/main" id="{8D969F21-B673-E9E3-811D-0B54B93C3FD0}"/>
              </a:ext>
            </a:extLst>
          </p:cNvPr>
          <p:cNvSpPr txBox="1"/>
          <p:nvPr/>
        </p:nvSpPr>
        <p:spPr>
          <a:xfrm>
            <a:off x="0" y="3572641"/>
            <a:ext cx="12192000" cy="523220"/>
          </a:xfrm>
          <a:prstGeom prst="rect">
            <a:avLst/>
          </a:prstGeom>
          <a:noFill/>
        </p:spPr>
        <p:txBody>
          <a:bodyPr wrap="square" rtlCol="0">
            <a:spAutoFit/>
          </a:bodyPr>
          <a:lstStyle/>
          <a:p>
            <a:pPr algn="ctr"/>
            <a:r>
              <a:rPr lang="nb-NO" sz="2800" dirty="0">
                <a:solidFill>
                  <a:srgbClr val="EA7131"/>
                </a:solidFill>
              </a:rPr>
              <a:t>VALGKOMITEENS INNSTILLING</a:t>
            </a:r>
          </a:p>
        </p:txBody>
      </p:sp>
      <p:sp>
        <p:nvSpPr>
          <p:cNvPr id="8" name="TekstSylinder 7">
            <a:extLst>
              <a:ext uri="{FF2B5EF4-FFF2-40B4-BE49-F238E27FC236}">
                <a16:creationId xmlns:a16="http://schemas.microsoft.com/office/drawing/2014/main" id="{7AC1E8D5-B168-DE4E-E24F-6DA99D05F4E5}"/>
              </a:ext>
            </a:extLst>
          </p:cNvPr>
          <p:cNvSpPr txBox="1"/>
          <p:nvPr/>
        </p:nvSpPr>
        <p:spPr>
          <a:xfrm>
            <a:off x="4690431" y="5364907"/>
            <a:ext cx="2811137" cy="523220"/>
          </a:xfrm>
          <a:prstGeom prst="rect">
            <a:avLst/>
          </a:prstGeom>
          <a:noFill/>
        </p:spPr>
        <p:txBody>
          <a:bodyPr wrap="square" rtlCol="0">
            <a:spAutoFit/>
          </a:bodyPr>
          <a:lstStyle/>
          <a:p>
            <a:pPr algn="ctr"/>
            <a:r>
              <a:rPr lang="nb-NO" sz="2800" dirty="0">
                <a:solidFill>
                  <a:srgbClr val="EA7131"/>
                </a:solidFill>
              </a:rPr>
              <a:t>Utgår</a:t>
            </a:r>
          </a:p>
        </p:txBody>
      </p:sp>
      <p:sp>
        <p:nvSpPr>
          <p:cNvPr id="9" name="Tittel 1">
            <a:extLst>
              <a:ext uri="{FF2B5EF4-FFF2-40B4-BE49-F238E27FC236}">
                <a16:creationId xmlns:a16="http://schemas.microsoft.com/office/drawing/2014/main" id="{0571C0BB-44E3-5A38-8815-FB0F4DFEA7D1}"/>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25202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E7B0CE-435D-8F8A-483B-C0481189AD4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1616A92-E21C-B4EF-92BA-35990D5AB018}"/>
              </a:ext>
            </a:extLst>
          </p:cNvPr>
          <p:cNvSpPr/>
          <p:nvPr/>
        </p:nvSpPr>
        <p:spPr>
          <a:xfrm>
            <a:off x="0" y="560307"/>
            <a:ext cx="10047384" cy="116778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5DA9FCF-9078-A450-09F3-24DDB101DA5A}"/>
              </a:ext>
            </a:extLst>
          </p:cNvPr>
          <p:cNvSpPr>
            <a:spLocks noGrp="1"/>
          </p:cNvSpPr>
          <p:nvPr>
            <p:ph type="ctrTitle"/>
          </p:nvPr>
        </p:nvSpPr>
        <p:spPr>
          <a:xfrm>
            <a:off x="0" y="2386395"/>
            <a:ext cx="12192000" cy="898965"/>
          </a:xfrm>
        </p:spPr>
        <p:txBody>
          <a:bodyPr>
            <a:normAutofit fontScale="90000"/>
          </a:bodyPr>
          <a:lstStyle/>
          <a:p>
            <a:r>
              <a:rPr lang="nb-NO" dirty="0">
                <a:solidFill>
                  <a:schemeClr val="bg1"/>
                </a:solidFill>
              </a:rPr>
              <a:t>MEDLEM</a:t>
            </a:r>
          </a:p>
        </p:txBody>
      </p:sp>
      <p:pic>
        <p:nvPicPr>
          <p:cNvPr id="5" name="Bilde 4" descr="Et bilde som inneholder emblem, symbol, logo, Varemerke&#10;&#10;KI-generert innhold kan være feil.">
            <a:extLst>
              <a:ext uri="{FF2B5EF4-FFF2-40B4-BE49-F238E27FC236}">
                <a16:creationId xmlns:a16="http://schemas.microsoft.com/office/drawing/2014/main" id="{23259746-D2F5-B4DE-B6F9-903D2BEA448C}"/>
              </a:ext>
            </a:extLst>
          </p:cNvPr>
          <p:cNvPicPr>
            <a:picLocks noChangeAspect="1"/>
          </p:cNvPicPr>
          <p:nvPr/>
        </p:nvPicPr>
        <p:blipFill>
          <a:blip r:embed="rId2"/>
          <a:stretch>
            <a:fillRect/>
          </a:stretch>
        </p:blipFill>
        <p:spPr>
          <a:xfrm>
            <a:off x="10234264" y="5050631"/>
            <a:ext cx="1483321" cy="1370012"/>
          </a:xfrm>
          <a:prstGeom prst="rect">
            <a:avLst/>
          </a:prstGeom>
        </p:spPr>
      </p:pic>
      <p:sp>
        <p:nvSpPr>
          <p:cNvPr id="11" name="Tittel 1">
            <a:extLst>
              <a:ext uri="{FF2B5EF4-FFF2-40B4-BE49-F238E27FC236}">
                <a16:creationId xmlns:a16="http://schemas.microsoft.com/office/drawing/2014/main" id="{E0B378FF-56EA-35E8-5A38-32F47594A77B}"/>
              </a:ext>
            </a:extLst>
          </p:cNvPr>
          <p:cNvSpPr txBox="1">
            <a:spLocks/>
          </p:cNvSpPr>
          <p:nvPr/>
        </p:nvSpPr>
        <p:spPr>
          <a:xfrm>
            <a:off x="0" y="763883"/>
            <a:ext cx="2919469" cy="89896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dirty="0">
                <a:solidFill>
                  <a:schemeClr val="bg1"/>
                </a:solidFill>
                <a:latin typeface="Acumin Pro SemiCondensed UltBlk" panose="020B0A06020202020204" pitchFamily="34" charset="77"/>
              </a:rPr>
              <a:t>HUND</a:t>
            </a:r>
          </a:p>
        </p:txBody>
      </p:sp>
    </p:spTree>
    <p:extLst>
      <p:ext uri="{BB962C8B-B14F-4D97-AF65-F5344CB8AC3E}">
        <p14:creationId xmlns:p14="http://schemas.microsoft.com/office/powerpoint/2010/main" val="155301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27803</TotalTime>
  <Words>2798</Words>
  <Application>Microsoft Macintosh PowerPoint</Application>
  <PresentationFormat>Widescreen</PresentationFormat>
  <Paragraphs>697</Paragraphs>
  <Slides>150</Slides>
  <Notes>41</Notes>
  <HiddenSlides>0</HiddenSlides>
  <MMClips>0</MMClips>
  <ScaleCrop>false</ScaleCrop>
  <HeadingPairs>
    <vt:vector size="8" baseType="variant">
      <vt:variant>
        <vt:lpstr>Brukte skrifter</vt:lpstr>
      </vt:variant>
      <vt:variant>
        <vt:i4>7</vt:i4>
      </vt:variant>
      <vt:variant>
        <vt:lpstr>Tema</vt:lpstr>
      </vt:variant>
      <vt:variant>
        <vt:i4>1</vt:i4>
      </vt:variant>
      <vt:variant>
        <vt:lpstr>Innebygde OLE-servere</vt:lpstr>
      </vt:variant>
      <vt:variant>
        <vt:i4>1</vt:i4>
      </vt:variant>
      <vt:variant>
        <vt:lpstr>Lysbildetitler</vt:lpstr>
      </vt:variant>
      <vt:variant>
        <vt:i4>150</vt:i4>
      </vt:variant>
    </vt:vector>
  </HeadingPairs>
  <TitlesOfParts>
    <vt:vector size="159" baseType="lpstr">
      <vt:lpstr>Acumin Pro SemiCondensed UltBlk</vt:lpstr>
      <vt:lpstr>Aptos</vt:lpstr>
      <vt:lpstr>Arial</vt:lpstr>
      <vt:lpstr>Calibri</vt:lpstr>
      <vt:lpstr>Calibri Light</vt:lpstr>
      <vt:lpstr>Symbol</vt:lpstr>
      <vt:lpstr>Wingdings</vt:lpstr>
      <vt:lpstr>Office-tema</vt:lpstr>
      <vt:lpstr>think-cell Slide</vt:lpstr>
      <vt:lpstr>VELKOMMEN TIL ÅRSMØTE 2025</vt:lpstr>
      <vt:lpstr>PowerPoint-presentasjon</vt:lpstr>
      <vt:lpstr>Årsrapport fra utvalgene</vt:lpstr>
      <vt:lpstr>FISKEUTVALGET</vt:lpstr>
      <vt:lpstr>PowerPoint-presentasjon</vt:lpstr>
      <vt:lpstr>HUNDEUTVALGET </vt:lpstr>
      <vt:lpstr>UNGDOMSUTVALGET </vt:lpstr>
      <vt:lpstr>PowerPoint-presentasjon</vt:lpstr>
      <vt:lpstr>LEIRDUEUTVALGET </vt:lpstr>
      <vt:lpstr>RIFLEUTVALGET</vt:lpstr>
      <vt:lpstr>PowerPoint-presentasjon</vt:lpstr>
      <vt:lpstr>KVINNEUTVALGET</vt:lpstr>
      <vt:lpstr>Årsrapport Jaktutvalget 2024</vt:lpstr>
      <vt:lpstr>PowerPoint-presentasjon</vt:lpstr>
      <vt:lpstr>STUDIEUTVALGET </vt:lpstr>
      <vt:lpstr>PowerPoint-presentasjon</vt:lpstr>
      <vt:lpstr>REVISJONSBERETNING, ØKONOMI OG BUDSJETT</vt:lpstr>
      <vt:lpstr>PowerPoint-presentasjon</vt:lpstr>
      <vt:lpstr>INNKOMNE SAKER</vt:lpstr>
      <vt:lpstr>STYRETS SAKER</vt:lpstr>
      <vt:lpstr>PowerPoint-presentasjon</vt:lpstr>
      <vt:lpstr>KONTINGENT HOVEDMEDLEM</vt:lpstr>
      <vt:lpstr>STYRETS FORSLAG</vt:lpstr>
      <vt:lpstr>VALG</vt:lpstr>
      <vt:lpstr>PowerPoint-presentasjon</vt:lpstr>
      <vt:lpstr>LEDER</vt:lpstr>
      <vt:lpstr>LEDER</vt:lpstr>
      <vt:lpstr>KASSERER</vt:lpstr>
      <vt:lpstr>KASSERER</vt:lpstr>
      <vt:lpstr>SEKRETÆR</vt:lpstr>
      <vt:lpstr>SEKRETÆR</vt:lpstr>
      <vt:lpstr>STYREMEDLEM</vt:lpstr>
      <vt:lpstr>STYREMEDLEM</vt:lpstr>
      <vt:lpstr>VARA</vt:lpstr>
      <vt:lpstr>VARA</vt:lpstr>
      <vt:lpstr>VALG</vt:lpstr>
      <vt:lpstr>PowerPoint-presentasjon</vt:lpstr>
      <vt:lpstr>LEDER</vt:lpstr>
      <vt:lpstr>LEDER</vt:lpstr>
      <vt:lpstr>UTGÅENDE</vt:lpstr>
      <vt:lpstr>UTGÅENDE</vt:lpstr>
      <vt:lpstr>MEDLEM</vt:lpstr>
      <vt:lpstr>MEDLEM</vt:lpstr>
      <vt:lpstr>MEDLEM</vt:lpstr>
      <vt:lpstr>MEDLEM</vt:lpstr>
      <vt:lpstr>MEDLEM</vt:lpstr>
      <vt:lpstr>MEDLEM</vt:lpstr>
      <vt:lpstr>MEDLEM</vt:lpstr>
      <vt:lpstr>MEDLEM</vt:lpstr>
      <vt:lpstr>MEDLEM</vt:lpstr>
      <vt:lpstr>MEDLEM</vt:lpstr>
      <vt:lpstr>MEDLEM</vt:lpstr>
      <vt:lpstr>VALG</vt:lpstr>
      <vt:lpstr>PowerPoint-presentasjon</vt:lpstr>
      <vt:lpstr>UTGÅENDE</vt:lpstr>
      <vt:lpstr>UTGÅENDE</vt:lpstr>
      <vt:lpstr>MEDLEM</vt:lpstr>
      <vt:lpstr>MEDLEM</vt:lpstr>
      <vt:lpstr>MEDLEM</vt:lpstr>
      <vt:lpstr>MEDLEM</vt:lpstr>
      <vt:lpstr>MEDLEM</vt:lpstr>
      <vt:lpstr>MEDLEM</vt:lpstr>
      <vt:lpstr>MEDLEM</vt:lpstr>
      <vt:lpstr>MEDLEM</vt:lpstr>
      <vt:lpstr>MEDLEM</vt:lpstr>
      <vt:lpstr>MEDLEM</vt:lpstr>
      <vt:lpstr>VALG</vt:lpstr>
      <vt:lpstr>PowerPoint-presentasjon</vt:lpstr>
      <vt:lpstr>LEDER</vt:lpstr>
      <vt:lpstr>LEDER</vt:lpstr>
      <vt:lpstr>MEDLEM</vt:lpstr>
      <vt:lpstr>MEDLEM</vt:lpstr>
      <vt:lpstr>MEDLEM</vt:lpstr>
      <vt:lpstr>MEDLEM</vt:lpstr>
      <vt:lpstr>MEDLEM</vt:lpstr>
      <vt:lpstr>MEDLEM</vt:lpstr>
      <vt:lpstr>MEDLEM</vt:lpstr>
      <vt:lpstr>MEDLEM</vt:lpstr>
      <vt:lpstr>MEDLEM</vt:lpstr>
      <vt:lpstr>MEDLEM</vt:lpstr>
      <vt:lpstr>MEDLEM</vt:lpstr>
      <vt:lpstr>MEDLEM</vt:lpstr>
      <vt:lpstr>MEDLEM</vt:lpstr>
      <vt:lpstr>MEDLEM</vt:lpstr>
      <vt:lpstr>MEDLEM</vt:lpstr>
      <vt:lpstr>MEDLEM</vt:lpstr>
      <vt:lpstr>MEDLEM</vt:lpstr>
      <vt:lpstr>VALG</vt:lpstr>
      <vt:lpstr>PowerPoint-presentasjon</vt:lpstr>
      <vt:lpstr>MEDLEM</vt:lpstr>
      <vt:lpstr>MEDLEM</vt:lpstr>
      <vt:lpstr>MEDLEM</vt:lpstr>
      <vt:lpstr>VALG</vt:lpstr>
      <vt:lpstr>PowerPoint-presentasjon</vt:lpstr>
      <vt:lpstr>LEDER</vt:lpstr>
      <vt:lpstr>LEDER</vt:lpstr>
      <vt:lpstr>UTGÅENDE</vt:lpstr>
      <vt:lpstr>UTGÅENDE</vt:lpstr>
      <vt:lpstr>MEDLEM</vt:lpstr>
      <vt:lpstr>MEDLEM</vt:lpstr>
      <vt:lpstr>MEDLEM</vt:lpstr>
      <vt:lpstr>MEDLEM</vt:lpstr>
      <vt:lpstr>MEDLEM</vt:lpstr>
      <vt:lpstr>MEDLEM</vt:lpstr>
      <vt:lpstr>MEDLEM</vt:lpstr>
      <vt:lpstr>MEDLEM</vt:lpstr>
      <vt:lpstr>MEDLEM</vt:lpstr>
      <vt:lpstr>VALG</vt:lpstr>
      <vt:lpstr>PowerPoint-presentasjon</vt:lpstr>
      <vt:lpstr>LEDER</vt:lpstr>
      <vt:lpstr>LEDER</vt:lpstr>
      <vt:lpstr>UTGÅENDE</vt:lpstr>
      <vt:lpstr>UTGÅENDE</vt:lpstr>
      <vt:lpstr>MEDLEM</vt:lpstr>
      <vt:lpstr>MEDLEM</vt:lpstr>
      <vt:lpstr>MEDLEM</vt:lpstr>
      <vt:lpstr>MEDLEM</vt:lpstr>
      <vt:lpstr>VALG</vt:lpstr>
      <vt:lpstr>PowerPoint-presentasjon</vt:lpstr>
      <vt:lpstr>LEDER</vt:lpstr>
      <vt:lpstr>LEDER</vt:lpstr>
      <vt:lpstr>UTGÅENDE</vt:lpstr>
      <vt:lpstr>UTGÅENDE</vt:lpstr>
      <vt:lpstr>MEDLEM</vt:lpstr>
      <vt:lpstr>MEDLEM</vt:lpstr>
      <vt:lpstr>MEDLEM</vt:lpstr>
      <vt:lpstr>MEDLEM</vt:lpstr>
      <vt:lpstr>MEDLEM</vt:lpstr>
      <vt:lpstr>VALG</vt:lpstr>
      <vt:lpstr>PowerPoint-presentasjon</vt:lpstr>
      <vt:lpstr>MEDLEM</vt:lpstr>
      <vt:lpstr>MEDLEM</vt:lpstr>
      <vt:lpstr>VALG</vt:lpstr>
      <vt:lpstr>PowerPoint-presentasjon</vt:lpstr>
      <vt:lpstr>MEDLEM</vt:lpstr>
      <vt:lpstr>MEDLEM</vt:lpstr>
      <vt:lpstr>MEDLEM</vt:lpstr>
      <vt:lpstr>VALG</vt:lpstr>
      <vt:lpstr>PowerPoint-presentasjon</vt:lpstr>
      <vt:lpstr>LEDER</vt:lpstr>
      <vt:lpstr>LEDER</vt:lpstr>
      <vt:lpstr>VALG</vt:lpstr>
      <vt:lpstr>PowerPoint-presentasjon</vt:lpstr>
      <vt:lpstr>UTGÅENDE</vt:lpstr>
      <vt:lpstr>UTGÅENDE</vt:lpstr>
      <vt:lpstr>SISTE ÅR</vt:lpstr>
      <vt:lpstr>SISTE ÅR</vt:lpstr>
      <vt:lpstr>NYE MEDLEMMER</vt:lpstr>
      <vt:lpstr>GRATULERER</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ÅRSMØTET 2021</dc:title>
  <dc:creator>Ellinor Gynnild Sannes</dc:creator>
  <cp:lastModifiedBy>Pål Jørgen Gätzschmann</cp:lastModifiedBy>
  <cp:revision>37</cp:revision>
  <cp:lastPrinted>2025-03-10T09:04:44Z</cp:lastPrinted>
  <dcterms:created xsi:type="dcterms:W3CDTF">2021-04-30T06:24:05Z</dcterms:created>
  <dcterms:modified xsi:type="dcterms:W3CDTF">2025-03-10T10:15:02Z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f09caff-18ef-4bd6-8873-ec9a948da47b_Enabled">
    <vt:lpwstr>true</vt:lpwstr>
  </property>
  <property fmtid="{D5CDD505-2E9C-101B-9397-08002B2CF9AE}" pid="3" name="MSIP_Label_af09caff-18ef-4bd6-8873-ec9a948da47b_SetDate">
    <vt:lpwstr>2021-09-06T10:34:34Z</vt:lpwstr>
  </property>
  <property fmtid="{D5CDD505-2E9C-101B-9397-08002B2CF9AE}" pid="4" name="MSIP_Label_af09caff-18ef-4bd6-8873-ec9a948da47b_Method">
    <vt:lpwstr>Standard</vt:lpwstr>
  </property>
  <property fmtid="{D5CDD505-2E9C-101B-9397-08002B2CF9AE}" pid="5" name="MSIP_Label_af09caff-18ef-4bd6-8873-ec9a948da47b_Name">
    <vt:lpwstr>Internal</vt:lpwstr>
  </property>
  <property fmtid="{D5CDD505-2E9C-101B-9397-08002B2CF9AE}" pid="6" name="MSIP_Label_af09caff-18ef-4bd6-8873-ec9a948da47b_SiteId">
    <vt:lpwstr>d02b4c26-5109-47e0-8712-0e19a90257d6</vt:lpwstr>
  </property>
  <property fmtid="{D5CDD505-2E9C-101B-9397-08002B2CF9AE}" pid="7" name="MSIP_Label_af09caff-18ef-4bd6-8873-ec9a948da47b_ActionId">
    <vt:lpwstr>c5c58881-8cbe-443e-8532-b508a59f3d55</vt:lpwstr>
  </property>
  <property fmtid="{D5CDD505-2E9C-101B-9397-08002B2CF9AE}" pid="8" name="MSIP_Label_af09caff-18ef-4bd6-8873-ec9a948da47b_ContentBits">
    <vt:lpwstr>0</vt:lpwstr>
  </property>
</Properties>
</file>